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3.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4.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5.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6.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7.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8.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8" r:id="rId2"/>
    <p:sldMasterId id="2147483675" r:id="rId3"/>
    <p:sldMasterId id="2147483683" r:id="rId4"/>
    <p:sldMasterId id="2147483690" r:id="rId5"/>
    <p:sldMasterId id="2147483698" r:id="rId6"/>
    <p:sldMasterId id="2147483705" r:id="rId7"/>
    <p:sldMasterId id="2147483713" r:id="rId8"/>
    <p:sldMasterId id="2147483721" r:id="rId9"/>
  </p:sldMasterIdLst>
  <p:notesMasterIdLst>
    <p:notesMasterId r:id="rId33"/>
  </p:notesMasterIdLst>
  <p:sldIdLst>
    <p:sldId id="256" r:id="rId10"/>
    <p:sldId id="259" r:id="rId11"/>
    <p:sldId id="258" r:id="rId12"/>
    <p:sldId id="261" r:id="rId13"/>
    <p:sldId id="262" r:id="rId14"/>
    <p:sldId id="268" r:id="rId15"/>
    <p:sldId id="271" r:id="rId16"/>
    <p:sldId id="272" r:id="rId17"/>
    <p:sldId id="273" r:id="rId18"/>
    <p:sldId id="266" r:id="rId19"/>
    <p:sldId id="263" r:id="rId20"/>
    <p:sldId id="270" r:id="rId21"/>
    <p:sldId id="264" r:id="rId22"/>
    <p:sldId id="265" r:id="rId23"/>
    <p:sldId id="275" r:id="rId24"/>
    <p:sldId id="260" r:id="rId25"/>
    <p:sldId id="276" r:id="rId26"/>
    <p:sldId id="277" r:id="rId27"/>
    <p:sldId id="279" r:id="rId28"/>
    <p:sldId id="280" r:id="rId29"/>
    <p:sldId id="278" r:id="rId30"/>
    <p:sldId id="283" r:id="rId31"/>
    <p:sldId id="282" r:id="rId3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84993" autoAdjust="0"/>
  </p:normalViewPr>
  <p:slideViewPr>
    <p:cSldViewPr snapToGrid="0">
      <p:cViewPr>
        <p:scale>
          <a:sx n="64" d="100"/>
          <a:sy n="64" d="100"/>
        </p:scale>
        <p:origin x="-1734" y="-804"/>
      </p:cViewPr>
      <p:guideLst>
        <p:guide orient="horz" pos="2160"/>
        <p:guide pos="3840"/>
      </p:guideLst>
    </p:cSldViewPr>
  </p:slideViewPr>
  <p:outlineViewPr>
    <p:cViewPr>
      <p:scale>
        <a:sx n="33" d="100"/>
        <a:sy n="33" d="100"/>
      </p:scale>
      <p:origin x="0" y="-1012"/>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 Type="http://schemas.openxmlformats.org/officeDocument/2006/relationships/slideMaster" Target="slideMasters/slideMaster3.xml"/><Relationship Id="rId21" Type="http://schemas.openxmlformats.org/officeDocument/2006/relationships/slide" Target="slides/slide12.xml"/><Relationship Id="rId34" Type="http://schemas.openxmlformats.org/officeDocument/2006/relationships/presProps" Target="presProps.xml"/><Relationship Id="rId7" Type="http://schemas.openxmlformats.org/officeDocument/2006/relationships/slideMaster" Target="slideMasters/slideMaster7.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slide" Target="slides/slide20.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theme" Target="theme/theme1.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EB291F0-964A-4EA1-BFAF-144449D25B96}" type="datetimeFigureOut">
              <a:rPr lang="en-US" smtClean="0"/>
              <a:t>9/26/2017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406106B-8C29-41AC-B288-D240942F9A5E}" type="slidenum">
              <a:rPr lang="en-US" smtClean="0"/>
              <a:t>‹#›</a:t>
            </a:fld>
            <a:endParaRPr lang="en-US"/>
          </a:p>
        </p:txBody>
      </p:sp>
    </p:spTree>
    <p:extLst>
      <p:ext uri="{BB962C8B-B14F-4D97-AF65-F5344CB8AC3E}">
        <p14:creationId xmlns:p14="http://schemas.microsoft.com/office/powerpoint/2010/main" val="25458810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Employer may look at resume for less than 8 seconds. Most important info at the top.</a:t>
            </a:r>
          </a:p>
        </p:txBody>
      </p:sp>
      <p:sp>
        <p:nvSpPr>
          <p:cNvPr id="4" name="Slide Number Placeholder 3"/>
          <p:cNvSpPr>
            <a:spLocks noGrp="1"/>
          </p:cNvSpPr>
          <p:nvPr>
            <p:ph type="sldNum" sz="quarter" idx="10"/>
          </p:nvPr>
        </p:nvSpPr>
        <p:spPr/>
        <p:txBody>
          <a:bodyPr/>
          <a:lstStyle/>
          <a:p>
            <a:fld id="{5406106B-8C29-41AC-B288-D240942F9A5E}" type="slidenum">
              <a:rPr lang="en-US" smtClean="0"/>
              <a:t>4</a:t>
            </a:fld>
            <a:endParaRPr lang="en-US"/>
          </a:p>
        </p:txBody>
      </p:sp>
    </p:spTree>
    <p:extLst>
      <p:ext uri="{BB962C8B-B14F-4D97-AF65-F5344CB8AC3E}">
        <p14:creationId xmlns:p14="http://schemas.microsoft.com/office/powerpoint/2010/main" val="7065914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List your related computer science coursework</a:t>
            </a:r>
          </a:p>
          <a:p>
            <a:r>
              <a:rPr lang="en-US" dirty="0"/>
              <a:t> “Courses Completed and in Progress”  This allows you to list past courses and current courses</a:t>
            </a:r>
          </a:p>
          <a:p>
            <a:r>
              <a:rPr lang="en-US" dirty="0"/>
              <a:t> Use the name of the course but not course numbers</a:t>
            </a:r>
          </a:p>
          <a:p>
            <a:r>
              <a:rPr lang="en-US" dirty="0"/>
              <a:t> People in the industry understand the sequence and level of courses</a:t>
            </a:r>
          </a:p>
        </p:txBody>
      </p:sp>
      <p:sp>
        <p:nvSpPr>
          <p:cNvPr id="4" name="Slide Number Placeholder 3"/>
          <p:cNvSpPr>
            <a:spLocks noGrp="1"/>
          </p:cNvSpPr>
          <p:nvPr>
            <p:ph type="sldNum" sz="quarter" idx="10"/>
          </p:nvPr>
        </p:nvSpPr>
        <p:spPr/>
        <p:txBody>
          <a:bodyPr/>
          <a:lstStyle/>
          <a:p>
            <a:fld id="{5406106B-8C29-41AC-B288-D240942F9A5E}" type="slidenum">
              <a:rPr lang="en-US" smtClean="0"/>
              <a:t>9</a:t>
            </a:fld>
            <a:endParaRPr lang="en-US"/>
          </a:p>
        </p:txBody>
      </p:sp>
    </p:spTree>
    <p:extLst>
      <p:ext uri="{BB962C8B-B14F-4D97-AF65-F5344CB8AC3E}">
        <p14:creationId xmlns:p14="http://schemas.microsoft.com/office/powerpoint/2010/main" val="1849422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Create a section where all technology skills and experiences are pulled together for the reader</a:t>
            </a:r>
          </a:p>
          <a:p>
            <a:r>
              <a:rPr lang="en-US" dirty="0"/>
              <a:t> Everything you have done (paid, unpaid, community service, fraternity or sorority, research, coursework, </a:t>
            </a:r>
            <a:r>
              <a:rPr lang="en-US" dirty="0" err="1"/>
              <a:t>etc</a:t>
            </a:r>
            <a:r>
              <a:rPr lang="en-US" dirty="0"/>
              <a:t>) are all together on the resume</a:t>
            </a:r>
          </a:p>
          <a:p>
            <a:r>
              <a:rPr lang="en-US" dirty="0"/>
              <a:t> Be clear about your level of competence, years of experience, etc. with each skill</a:t>
            </a:r>
          </a:p>
        </p:txBody>
      </p:sp>
      <p:sp>
        <p:nvSpPr>
          <p:cNvPr id="4" name="Slide Number Placeholder 3"/>
          <p:cNvSpPr>
            <a:spLocks noGrp="1"/>
          </p:cNvSpPr>
          <p:nvPr>
            <p:ph type="sldNum" sz="quarter" idx="10"/>
          </p:nvPr>
        </p:nvSpPr>
        <p:spPr/>
        <p:txBody>
          <a:bodyPr/>
          <a:lstStyle/>
          <a:p>
            <a:fld id="{5406106B-8C29-41AC-B288-D240942F9A5E}" type="slidenum">
              <a:rPr lang="en-US" smtClean="0"/>
              <a:t>10</a:t>
            </a:fld>
            <a:endParaRPr lang="en-US"/>
          </a:p>
        </p:txBody>
      </p:sp>
    </p:spTree>
    <p:extLst>
      <p:ext uri="{BB962C8B-B14F-4D97-AF65-F5344CB8AC3E}">
        <p14:creationId xmlns:p14="http://schemas.microsoft.com/office/powerpoint/2010/main" val="3478103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Create a section where all technology skills and experiences are pulled together for the reader</a:t>
            </a:r>
          </a:p>
          <a:p>
            <a:r>
              <a:rPr lang="en-US" dirty="0"/>
              <a:t> Everything you have done (paid, unpaid, community service, fraternity or sorority, research, coursework, </a:t>
            </a:r>
            <a:r>
              <a:rPr lang="en-US" dirty="0" err="1"/>
              <a:t>etc</a:t>
            </a:r>
            <a:r>
              <a:rPr lang="en-US" dirty="0"/>
              <a:t>) are all together on the resume</a:t>
            </a:r>
          </a:p>
          <a:p>
            <a:r>
              <a:rPr lang="en-US" dirty="0"/>
              <a:t> Be clear about your level of competence, years of experience, etc. with each skill</a:t>
            </a:r>
          </a:p>
        </p:txBody>
      </p:sp>
      <p:sp>
        <p:nvSpPr>
          <p:cNvPr id="4" name="Slide Number Placeholder 3"/>
          <p:cNvSpPr>
            <a:spLocks noGrp="1"/>
          </p:cNvSpPr>
          <p:nvPr>
            <p:ph type="sldNum" sz="quarter" idx="10"/>
          </p:nvPr>
        </p:nvSpPr>
        <p:spPr/>
        <p:txBody>
          <a:bodyPr/>
          <a:lstStyle/>
          <a:p>
            <a:fld id="{5406106B-8C29-41AC-B288-D240942F9A5E}" type="slidenum">
              <a:rPr lang="en-US" smtClean="0"/>
              <a:t>11</a:t>
            </a:fld>
            <a:endParaRPr lang="en-US"/>
          </a:p>
        </p:txBody>
      </p:sp>
    </p:spTree>
    <p:extLst>
      <p:ext uri="{BB962C8B-B14F-4D97-AF65-F5344CB8AC3E}">
        <p14:creationId xmlns:p14="http://schemas.microsoft.com/office/powerpoint/2010/main" val="16726673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many ways to use your technology skills…</a:t>
            </a:r>
          </a:p>
          <a:p>
            <a:r>
              <a:rPr lang="en-US" dirty="0"/>
              <a:t> Technical</a:t>
            </a:r>
          </a:p>
          <a:p>
            <a:r>
              <a:rPr lang="en-US" dirty="0"/>
              <a:t> Training</a:t>
            </a:r>
          </a:p>
          <a:p>
            <a:r>
              <a:rPr lang="en-US" dirty="0"/>
              <a:t> Consulting</a:t>
            </a:r>
          </a:p>
          <a:p>
            <a:r>
              <a:rPr lang="en-US" dirty="0"/>
              <a:t> Managing</a:t>
            </a:r>
          </a:p>
        </p:txBody>
      </p:sp>
      <p:sp>
        <p:nvSpPr>
          <p:cNvPr id="4" name="Slide Number Placeholder 3"/>
          <p:cNvSpPr>
            <a:spLocks noGrp="1"/>
          </p:cNvSpPr>
          <p:nvPr>
            <p:ph type="sldNum" sz="quarter" idx="10"/>
          </p:nvPr>
        </p:nvSpPr>
        <p:spPr/>
        <p:txBody>
          <a:bodyPr/>
          <a:lstStyle/>
          <a:p>
            <a:fld id="{5406106B-8C29-41AC-B288-D240942F9A5E}" type="slidenum">
              <a:rPr lang="en-US" smtClean="0"/>
              <a:t>12</a:t>
            </a:fld>
            <a:endParaRPr lang="en-US"/>
          </a:p>
        </p:txBody>
      </p:sp>
    </p:spTree>
    <p:extLst>
      <p:ext uri="{BB962C8B-B14F-4D97-AF65-F5344CB8AC3E}">
        <p14:creationId xmlns:p14="http://schemas.microsoft.com/office/powerpoint/2010/main" val="18874196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406106B-8C29-41AC-B288-D240942F9A5E}" type="slidenum">
              <a:rPr lang="en-US" smtClean="0"/>
              <a:t>13</a:t>
            </a:fld>
            <a:endParaRPr lang="en-US"/>
          </a:p>
        </p:txBody>
      </p:sp>
    </p:spTree>
    <p:extLst>
      <p:ext uri="{BB962C8B-B14F-4D97-AF65-F5344CB8AC3E}">
        <p14:creationId xmlns:p14="http://schemas.microsoft.com/office/powerpoint/2010/main" val="39437275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406106B-8C29-41AC-B288-D240942F9A5E}" type="slidenum">
              <a:rPr lang="en-US" smtClean="0"/>
              <a:t>19</a:t>
            </a:fld>
            <a:endParaRPr lang="en-US"/>
          </a:p>
        </p:txBody>
      </p:sp>
    </p:spTree>
    <p:extLst>
      <p:ext uri="{BB962C8B-B14F-4D97-AF65-F5344CB8AC3E}">
        <p14:creationId xmlns:p14="http://schemas.microsoft.com/office/powerpoint/2010/main" val="13008801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406106B-8C29-41AC-B288-D240942F9A5E}" type="slidenum">
              <a:rPr lang="en-US" smtClean="0"/>
              <a:t>21</a:t>
            </a:fld>
            <a:endParaRPr lang="en-US"/>
          </a:p>
        </p:txBody>
      </p:sp>
    </p:spTree>
    <p:extLst>
      <p:ext uri="{BB962C8B-B14F-4D97-AF65-F5344CB8AC3E}">
        <p14:creationId xmlns:p14="http://schemas.microsoft.com/office/powerpoint/2010/main" val="23197305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jpeg"/><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jpg"/><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g"/><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jpeg"/><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jpg"/><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7.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g"/><Relationship Id="rId1" Type="http://schemas.openxmlformats.org/officeDocument/2006/relationships/slideMaster" Target="../slideMasters/slideMaster7.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7.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7.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7.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jpeg"/><Relationship Id="rId1" Type="http://schemas.openxmlformats.org/officeDocument/2006/relationships/slideMaster" Target="../slideMasters/slideMaster8.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jpg"/><Relationship Id="rId1" Type="http://schemas.openxmlformats.org/officeDocument/2006/relationships/slideMaster" Target="../slideMasters/slideMaster8.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8.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8.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8.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jpeg"/><Relationship Id="rId1" Type="http://schemas.openxmlformats.org/officeDocument/2006/relationships/slideMaster" Target="../slideMasters/slideMaster9.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1.jpeg"/><Relationship Id="rId1" Type="http://schemas.openxmlformats.org/officeDocument/2006/relationships/slideMaster" Target="../slideMasters/slideMaster9.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jpeg"/><Relationship Id="rId1" Type="http://schemas.openxmlformats.org/officeDocument/2006/relationships/slideMaster" Target="../slideMasters/slideMaster9.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jpeg"/><Relationship Id="rId1" Type="http://schemas.openxmlformats.org/officeDocument/2006/relationships/slideMaster" Target="../slideMasters/slideMaster9.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jpeg"/><Relationship Id="rId1" Type="http://schemas.openxmlformats.org/officeDocument/2006/relationships/slideMaster" Target="../slideMasters/slideMaster9.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828800" y="1902614"/>
            <a:ext cx="9138789" cy="995729"/>
          </a:xfrm>
        </p:spPr>
        <p:txBody>
          <a:bodyPr>
            <a:normAutofit/>
          </a:bodyPr>
          <a:lstStyle>
            <a:lvl1pPr algn="l">
              <a:defRPr sz="4800">
                <a:solidFill>
                  <a:schemeClr val="bg1"/>
                </a:solidFill>
                <a:latin typeface="Arial"/>
                <a:cs typeface="Arial"/>
              </a:defRPr>
            </a:lvl1pPr>
          </a:lstStyle>
          <a:p>
            <a:r>
              <a:rPr lang="en-US" dirty="0"/>
              <a:t>Presentation Title</a:t>
            </a:r>
          </a:p>
        </p:txBody>
      </p:sp>
      <p:sp>
        <p:nvSpPr>
          <p:cNvPr id="3" name="Subtitle 2"/>
          <p:cNvSpPr>
            <a:spLocks noGrp="1"/>
          </p:cNvSpPr>
          <p:nvPr>
            <p:ph type="subTitle" idx="1" hasCustomPrompt="1"/>
          </p:nvPr>
        </p:nvSpPr>
        <p:spPr>
          <a:xfrm>
            <a:off x="1828800" y="2930825"/>
            <a:ext cx="9138789" cy="883627"/>
          </a:xfrm>
        </p:spPr>
        <p:txBody>
          <a:bodyPr>
            <a:normAutofit/>
          </a:bodyPr>
          <a:lstStyle>
            <a:lvl1pPr marL="0" indent="0" algn="l">
              <a:buNone/>
              <a:defRPr sz="2800" i="1">
                <a:solidFill>
                  <a:srgbClr val="FFFFFF"/>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Presentation Subtitle</a:t>
            </a:r>
          </a:p>
        </p:txBody>
      </p:sp>
      <p:sp>
        <p:nvSpPr>
          <p:cNvPr id="8" name="Text Placeholder 7"/>
          <p:cNvSpPr>
            <a:spLocks noGrp="1"/>
          </p:cNvSpPr>
          <p:nvPr>
            <p:ph type="body" sz="quarter" idx="13" hasCustomPrompt="1"/>
          </p:nvPr>
        </p:nvSpPr>
        <p:spPr>
          <a:xfrm>
            <a:off x="1828801" y="3727812"/>
            <a:ext cx="8793284" cy="852243"/>
          </a:xfrm>
        </p:spPr>
        <p:txBody>
          <a:bodyPr>
            <a:normAutofit/>
          </a:bodyPr>
          <a:lstStyle>
            <a:lvl1pPr marL="0" indent="0">
              <a:buNone/>
              <a:defRPr sz="2800">
                <a:solidFill>
                  <a:schemeClr val="accent3"/>
                </a:solidFill>
                <a:latin typeface="Arial"/>
                <a:cs typeface="Aria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dirty="0"/>
              <a:t>Presenter Name(s)</a:t>
            </a:r>
          </a:p>
        </p:txBody>
      </p:sp>
      <p:sp>
        <p:nvSpPr>
          <p:cNvPr id="10" name="Text Placeholder 9"/>
          <p:cNvSpPr>
            <a:spLocks noGrp="1"/>
          </p:cNvSpPr>
          <p:nvPr>
            <p:ph type="body" sz="quarter" idx="14" hasCustomPrompt="1"/>
          </p:nvPr>
        </p:nvSpPr>
        <p:spPr>
          <a:xfrm>
            <a:off x="1828800" y="5270968"/>
            <a:ext cx="2865640" cy="498475"/>
          </a:xfrm>
        </p:spPr>
        <p:txBody>
          <a:bodyPr>
            <a:normAutofit/>
          </a:bodyPr>
          <a:lstStyle>
            <a:lvl1pPr marL="0" indent="0" algn="l">
              <a:buNone/>
              <a:defRPr sz="1600">
                <a:solidFill>
                  <a:srgbClr val="DDD4CC"/>
                </a:solidFill>
                <a:latin typeface="Arial"/>
                <a:cs typeface="Arial"/>
              </a:defRPr>
            </a:lvl1pPr>
          </a:lstStyle>
          <a:p>
            <a:pPr lvl="0"/>
            <a:r>
              <a:rPr lang="en-US" dirty="0"/>
              <a:t>DATE</a:t>
            </a:r>
          </a:p>
        </p:txBody>
      </p:sp>
    </p:spTree>
    <p:extLst>
      <p:ext uri="{BB962C8B-B14F-4D97-AF65-F5344CB8AC3E}">
        <p14:creationId xmlns:p14="http://schemas.microsoft.com/office/powerpoint/2010/main" val="18414315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Vertical Blue Bar Content">
    <p:spTree>
      <p:nvGrpSpPr>
        <p:cNvPr id="1" name=""/>
        <p:cNvGrpSpPr/>
        <p:nvPr/>
      </p:nvGrpSpPr>
      <p:grpSpPr>
        <a:xfrm>
          <a:off x="0" y="0"/>
          <a:ext cx="0" cy="0"/>
          <a:chOff x="0" y="0"/>
          <a:chExt cx="0" cy="0"/>
        </a:xfrm>
      </p:grpSpPr>
      <p:sp>
        <p:nvSpPr>
          <p:cNvPr id="7" name="Title 1"/>
          <p:cNvSpPr>
            <a:spLocks noGrp="1"/>
          </p:cNvSpPr>
          <p:nvPr>
            <p:ph type="title"/>
          </p:nvPr>
        </p:nvSpPr>
        <p:spPr>
          <a:xfrm>
            <a:off x="2826487" y="432078"/>
            <a:ext cx="8378092" cy="1143000"/>
          </a:xfrm>
        </p:spPr>
        <p:txBody>
          <a:bodyPr/>
          <a:lstStyle>
            <a:lvl1pPr>
              <a:defRPr>
                <a:solidFill>
                  <a:schemeClr val="accent1"/>
                </a:solidFill>
                <a:latin typeface="Arial"/>
                <a:cs typeface="Arial"/>
              </a:defRPr>
            </a:lvl1pPr>
          </a:lstStyle>
          <a:p>
            <a:r>
              <a:rPr lang="en-US"/>
              <a:t>Click to edit Master title style</a:t>
            </a:r>
            <a:endParaRPr lang="en-US" dirty="0"/>
          </a:p>
        </p:txBody>
      </p:sp>
      <p:sp>
        <p:nvSpPr>
          <p:cNvPr id="8" name="Content Placeholder 2"/>
          <p:cNvSpPr>
            <a:spLocks noGrp="1"/>
          </p:cNvSpPr>
          <p:nvPr>
            <p:ph idx="1"/>
          </p:nvPr>
        </p:nvSpPr>
        <p:spPr>
          <a:xfrm>
            <a:off x="2826487" y="1757641"/>
            <a:ext cx="8378093" cy="4525963"/>
          </a:xfrm>
        </p:spPr>
        <p:txBody>
          <a:bodyPr/>
          <a:lstStyle>
            <a:lvl1pPr>
              <a:defRPr>
                <a:solidFill>
                  <a:schemeClr val="accent1"/>
                </a:solidFill>
                <a:latin typeface="Arial"/>
                <a:cs typeface="Arial"/>
              </a:defRPr>
            </a:lvl1pPr>
            <a:lvl2pPr>
              <a:defRPr>
                <a:solidFill>
                  <a:schemeClr val="accent1"/>
                </a:solidFill>
                <a:latin typeface="Arial"/>
                <a:cs typeface="Arial"/>
              </a:defRPr>
            </a:lvl2pPr>
            <a:lvl3pPr>
              <a:defRPr>
                <a:solidFill>
                  <a:schemeClr val="accent1"/>
                </a:solidFill>
                <a:latin typeface="Arial"/>
                <a:cs typeface="Arial"/>
              </a:defRPr>
            </a:lvl3pPr>
            <a:lvl4pPr>
              <a:defRPr>
                <a:solidFill>
                  <a:schemeClr val="accent1"/>
                </a:solidFill>
                <a:latin typeface="Arial"/>
                <a:cs typeface="Arial"/>
              </a:defRPr>
            </a:lvl4pPr>
            <a:lvl5pPr>
              <a:defRPr>
                <a:solidFill>
                  <a:schemeClr val="accent1"/>
                </a:solidFill>
                <a:latin typeface="Arial"/>
                <a:cs typeface="Aria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r="82062"/>
          <a:stretch/>
        </p:blipFill>
        <p:spPr>
          <a:xfrm>
            <a:off x="1" y="-1"/>
            <a:ext cx="2341200" cy="6852201"/>
          </a:xfrm>
          <a:prstGeom prst="rect">
            <a:avLst/>
          </a:prstGeom>
          <a:ln>
            <a:noFill/>
          </a:ln>
        </p:spPr>
      </p:pic>
      <p:sp>
        <p:nvSpPr>
          <p:cNvPr id="10" name="Rectangle 9"/>
          <p:cNvSpPr/>
          <p:nvPr/>
        </p:nvSpPr>
        <p:spPr>
          <a:xfrm>
            <a:off x="2341201" y="0"/>
            <a:ext cx="60959" cy="6858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schemeClr val="accent1"/>
              </a:solidFill>
            </a:endParaRP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4900" y="6155504"/>
            <a:ext cx="1708800" cy="474476"/>
          </a:xfrm>
          <a:prstGeom prst="rect">
            <a:avLst/>
          </a:prstGeom>
        </p:spPr>
      </p:pic>
      <p:sp>
        <p:nvSpPr>
          <p:cNvPr id="11" name="Slide Number Placeholder 4"/>
          <p:cNvSpPr>
            <a:spLocks noGrp="1"/>
          </p:cNvSpPr>
          <p:nvPr>
            <p:ph type="sldNum" sz="quarter" idx="4"/>
          </p:nvPr>
        </p:nvSpPr>
        <p:spPr>
          <a:xfrm>
            <a:off x="9319211" y="6577749"/>
            <a:ext cx="2844800" cy="273844"/>
          </a:xfrm>
          <a:prstGeom prst="rect">
            <a:avLst/>
          </a:prstGeom>
        </p:spPr>
        <p:txBody>
          <a:bodyPr vert="horz" lIns="91440" tIns="45720" rIns="91440" bIns="45720" rtlCol="0" anchor="ctr"/>
          <a:lstStyle>
            <a:lvl1pPr algn="r">
              <a:defRPr sz="1100" b="1">
                <a:solidFill>
                  <a:srgbClr val="002E6D"/>
                </a:solidFill>
                <a:latin typeface="Arial"/>
                <a:cs typeface="Arial"/>
              </a:defRPr>
            </a:lvl1pPr>
          </a:lstStyle>
          <a:p>
            <a:fld id="{0020F86C-5CC6-784A-B6E8-0E081796014C}" type="slidenum">
              <a:rPr lang="en-US" smtClean="0"/>
              <a:pPr/>
              <a:t>‹#›</a:t>
            </a:fld>
            <a:endParaRPr lang="en-US" dirty="0"/>
          </a:p>
        </p:txBody>
      </p:sp>
    </p:spTree>
    <p:extLst>
      <p:ext uri="{BB962C8B-B14F-4D97-AF65-F5344CB8AC3E}">
        <p14:creationId xmlns:p14="http://schemas.microsoft.com/office/powerpoint/2010/main" val="23546760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Solid Blue Content">
    <p:spTree>
      <p:nvGrpSpPr>
        <p:cNvPr id="1" name=""/>
        <p:cNvGrpSpPr/>
        <p:nvPr/>
      </p:nvGrpSpPr>
      <p:grpSpPr>
        <a:xfrm>
          <a:off x="0" y="0"/>
          <a:ext cx="0" cy="0"/>
          <a:chOff x="0" y="0"/>
          <a:chExt cx="0" cy="0"/>
        </a:xfrm>
      </p:grpSpPr>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a:ln>
            <a:noFill/>
          </a:ln>
        </p:spPr>
      </p:pic>
      <p:sp>
        <p:nvSpPr>
          <p:cNvPr id="7" name="Content Placeholder 2"/>
          <p:cNvSpPr>
            <a:spLocks noGrp="1"/>
          </p:cNvSpPr>
          <p:nvPr>
            <p:ph idx="1"/>
          </p:nvPr>
        </p:nvSpPr>
        <p:spPr>
          <a:xfrm>
            <a:off x="609600" y="1600201"/>
            <a:ext cx="10972800" cy="3870569"/>
          </a:xfrm>
        </p:spPr>
        <p:txBody>
          <a:bodyPr/>
          <a:lstStyle>
            <a:lvl1pPr>
              <a:defRPr>
                <a:solidFill>
                  <a:srgbClr val="002E6D"/>
                </a:solidFill>
                <a:latin typeface="Arial"/>
                <a:cs typeface="Arial"/>
              </a:defRPr>
            </a:lvl1pPr>
            <a:lvl2pPr>
              <a:defRPr>
                <a:solidFill>
                  <a:srgbClr val="002E6D"/>
                </a:solidFill>
                <a:latin typeface="Arial"/>
                <a:cs typeface="Arial"/>
              </a:defRPr>
            </a:lvl2pPr>
            <a:lvl3pPr>
              <a:defRPr>
                <a:solidFill>
                  <a:srgbClr val="002E6D"/>
                </a:solidFill>
                <a:latin typeface="Arial"/>
                <a:cs typeface="Arial"/>
              </a:defRPr>
            </a:lvl3pPr>
            <a:lvl4pPr>
              <a:defRPr>
                <a:solidFill>
                  <a:srgbClr val="002E6D"/>
                </a:solidFill>
                <a:latin typeface="Arial"/>
                <a:cs typeface="Arial"/>
              </a:defRPr>
            </a:lvl4pPr>
            <a:lvl5pPr>
              <a:defRPr>
                <a:solidFill>
                  <a:srgbClr val="002E6D"/>
                </a:solidFill>
                <a:latin typeface="Arial"/>
                <a:cs typeface="Aria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itle 1"/>
          <p:cNvSpPr>
            <a:spLocks noGrp="1"/>
          </p:cNvSpPr>
          <p:nvPr>
            <p:ph type="title"/>
          </p:nvPr>
        </p:nvSpPr>
        <p:spPr>
          <a:xfrm>
            <a:off x="609600" y="274638"/>
            <a:ext cx="10972800" cy="1143000"/>
          </a:xfrm>
        </p:spPr>
        <p:txBody>
          <a:bodyPr/>
          <a:lstStyle>
            <a:lvl1pPr>
              <a:defRPr>
                <a:solidFill>
                  <a:srgbClr val="002E6D"/>
                </a:solidFill>
                <a:latin typeface="Arial"/>
                <a:cs typeface="Arial"/>
              </a:defRPr>
            </a:lvl1pPr>
          </a:lstStyle>
          <a:p>
            <a:r>
              <a:rPr lang="en-US"/>
              <a:t>Click to edit Master title style</a:t>
            </a:r>
            <a:endParaRPr lang="en-US" dirty="0"/>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72423" y="6167957"/>
            <a:ext cx="1708800" cy="474476"/>
          </a:xfrm>
          <a:prstGeom prst="rect">
            <a:avLst/>
          </a:prstGeom>
        </p:spPr>
      </p:pic>
      <p:sp>
        <p:nvSpPr>
          <p:cNvPr id="6" name="Slide Number Placeholder 4"/>
          <p:cNvSpPr>
            <a:spLocks noGrp="1"/>
          </p:cNvSpPr>
          <p:nvPr>
            <p:ph type="sldNum" sz="quarter" idx="4"/>
          </p:nvPr>
        </p:nvSpPr>
        <p:spPr>
          <a:xfrm>
            <a:off x="1" y="6517926"/>
            <a:ext cx="582191" cy="340075"/>
          </a:xfrm>
          <a:prstGeom prst="rect">
            <a:avLst/>
          </a:prstGeom>
        </p:spPr>
        <p:txBody>
          <a:bodyPr vert="horz" lIns="91440" tIns="45720" rIns="91440" bIns="45720" rtlCol="0" anchor="ctr"/>
          <a:lstStyle>
            <a:lvl1pPr algn="l">
              <a:defRPr sz="1100" b="1">
                <a:solidFill>
                  <a:srgbClr val="002E6D"/>
                </a:solidFill>
                <a:latin typeface="Arial"/>
                <a:cs typeface="Arial"/>
              </a:defRPr>
            </a:lvl1pPr>
          </a:lstStyle>
          <a:p>
            <a:fld id="{9ACEFF92-1BC9-294E-9137-1FA4A655050E}" type="slidenum">
              <a:rPr lang="en-US" smtClean="0"/>
              <a:pPr/>
              <a:t>‹#›</a:t>
            </a:fld>
            <a:endParaRPr lang="en-US" dirty="0"/>
          </a:p>
        </p:txBody>
      </p:sp>
    </p:spTree>
    <p:extLst>
      <p:ext uri="{BB962C8B-B14F-4D97-AF65-F5344CB8AC3E}">
        <p14:creationId xmlns:p14="http://schemas.microsoft.com/office/powerpoint/2010/main" val="11631307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Solid Blue Image">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a:ln>
            <a:noFill/>
          </a:ln>
        </p:spPr>
      </p:pic>
      <p:sp>
        <p:nvSpPr>
          <p:cNvPr id="8" name="Picture Placeholder 9"/>
          <p:cNvSpPr>
            <a:spLocks noGrp="1"/>
          </p:cNvSpPr>
          <p:nvPr>
            <p:ph type="pic" sz="quarter" idx="13"/>
          </p:nvPr>
        </p:nvSpPr>
        <p:spPr>
          <a:xfrm>
            <a:off x="609600" y="1600201"/>
            <a:ext cx="10972800" cy="3870325"/>
          </a:xfrm>
        </p:spPr>
        <p:txBody>
          <a:bodyPr>
            <a:normAutofit/>
          </a:bodyPr>
          <a:lstStyle>
            <a:lvl1pPr>
              <a:defRPr sz="1800">
                <a:solidFill>
                  <a:srgbClr val="002E6D"/>
                </a:solidFill>
                <a:latin typeface="Arial"/>
                <a:cs typeface="Arial"/>
              </a:defRPr>
            </a:lvl1pPr>
          </a:lstStyle>
          <a:p>
            <a:r>
              <a:rPr lang="en-US"/>
              <a:t>Click icon to add picture</a:t>
            </a:r>
            <a:endParaRPr lang="en-US" dirty="0"/>
          </a:p>
        </p:txBody>
      </p:sp>
      <p:sp>
        <p:nvSpPr>
          <p:cNvPr id="5" name="Title 1"/>
          <p:cNvSpPr>
            <a:spLocks noGrp="1"/>
          </p:cNvSpPr>
          <p:nvPr>
            <p:ph type="title"/>
          </p:nvPr>
        </p:nvSpPr>
        <p:spPr>
          <a:xfrm>
            <a:off x="609600" y="274638"/>
            <a:ext cx="10972800" cy="1143000"/>
          </a:xfrm>
        </p:spPr>
        <p:txBody>
          <a:bodyPr/>
          <a:lstStyle>
            <a:lvl1pPr>
              <a:defRPr>
                <a:solidFill>
                  <a:srgbClr val="002E6D"/>
                </a:solidFill>
                <a:latin typeface="Arial"/>
                <a:cs typeface="Arial"/>
              </a:defRPr>
            </a:lvl1pPr>
          </a:lstStyle>
          <a:p>
            <a:r>
              <a:rPr lang="en-US"/>
              <a:t>Click to edit Master title style</a:t>
            </a:r>
            <a:endParaRPr lang="en-US" dirty="0"/>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72423" y="6167957"/>
            <a:ext cx="1708800" cy="474476"/>
          </a:xfrm>
          <a:prstGeom prst="rect">
            <a:avLst/>
          </a:prstGeom>
        </p:spPr>
      </p:pic>
      <p:sp>
        <p:nvSpPr>
          <p:cNvPr id="6" name="Slide Number Placeholder 4"/>
          <p:cNvSpPr>
            <a:spLocks noGrp="1"/>
          </p:cNvSpPr>
          <p:nvPr>
            <p:ph type="sldNum" sz="quarter" idx="4"/>
          </p:nvPr>
        </p:nvSpPr>
        <p:spPr>
          <a:xfrm>
            <a:off x="1" y="6517926"/>
            <a:ext cx="582191" cy="340075"/>
          </a:xfrm>
          <a:prstGeom prst="rect">
            <a:avLst/>
          </a:prstGeom>
        </p:spPr>
        <p:txBody>
          <a:bodyPr vert="horz" lIns="91440" tIns="45720" rIns="91440" bIns="45720" rtlCol="0" anchor="ctr"/>
          <a:lstStyle>
            <a:lvl1pPr algn="l">
              <a:defRPr sz="1100" b="1">
                <a:solidFill>
                  <a:srgbClr val="002E6D"/>
                </a:solidFill>
                <a:latin typeface="Arial"/>
                <a:cs typeface="Arial"/>
              </a:defRPr>
            </a:lvl1pPr>
          </a:lstStyle>
          <a:p>
            <a:fld id="{9ACEFF92-1BC9-294E-9137-1FA4A655050E}" type="slidenum">
              <a:rPr lang="en-US" smtClean="0"/>
              <a:pPr/>
              <a:t>‹#›</a:t>
            </a:fld>
            <a:endParaRPr lang="en-US" dirty="0"/>
          </a:p>
        </p:txBody>
      </p:sp>
    </p:spTree>
    <p:extLst>
      <p:ext uri="{BB962C8B-B14F-4D97-AF65-F5344CB8AC3E}">
        <p14:creationId xmlns:p14="http://schemas.microsoft.com/office/powerpoint/2010/main" val="380357904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9_Custom Layout">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a:ln>
            <a:noFill/>
          </a:ln>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43715" y="2914683"/>
            <a:ext cx="3704571" cy="1028634"/>
          </a:xfrm>
          <a:prstGeom prst="rect">
            <a:avLst/>
          </a:prstGeom>
        </p:spPr>
      </p:pic>
    </p:spTree>
    <p:extLst>
      <p:ext uri="{BB962C8B-B14F-4D97-AF65-F5344CB8AC3E}">
        <p14:creationId xmlns:p14="http://schemas.microsoft.com/office/powerpoint/2010/main" val="23375295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8F03370-47AD-4056-AB4E-2E334BE4156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A290FCCF-213F-48A0-8A64-5A36A1511BA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F10001F8-F307-4C48-B565-C420B89785BD}"/>
              </a:ext>
            </a:extLst>
          </p:cNvPr>
          <p:cNvSpPr>
            <a:spLocks noGrp="1"/>
          </p:cNvSpPr>
          <p:nvPr>
            <p:ph type="dt" sz="half" idx="10"/>
          </p:nvPr>
        </p:nvSpPr>
        <p:spPr/>
        <p:txBody>
          <a:bodyPr/>
          <a:lstStyle/>
          <a:p>
            <a:fld id="{3E4F1EC5-A370-4B65-B33B-74DA4473ADAE}" type="datetimeFigureOut">
              <a:rPr lang="en-US" smtClean="0"/>
              <a:t>9/26/2017</a:t>
            </a:fld>
            <a:endParaRPr lang="en-US"/>
          </a:p>
        </p:txBody>
      </p:sp>
      <p:sp>
        <p:nvSpPr>
          <p:cNvPr id="5" name="Footer Placeholder 4">
            <a:extLst>
              <a:ext uri="{FF2B5EF4-FFF2-40B4-BE49-F238E27FC236}">
                <a16:creationId xmlns:a16="http://schemas.microsoft.com/office/drawing/2014/main" xmlns="" id="{673DA991-A26C-4571-B165-3DBB7DD24D4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9AD98200-0A80-4FB0-9E65-26721A1CB0DC}"/>
              </a:ext>
            </a:extLst>
          </p:cNvPr>
          <p:cNvSpPr>
            <a:spLocks noGrp="1"/>
          </p:cNvSpPr>
          <p:nvPr>
            <p:ph type="sldNum" sz="quarter" idx="12"/>
          </p:nvPr>
        </p:nvSpPr>
        <p:spPr/>
        <p:txBody>
          <a:bodyPr/>
          <a:lstStyle/>
          <a:p>
            <a:fld id="{677FD5B4-381B-4595-A611-20D2F5F40E4E}" type="slidenum">
              <a:rPr lang="en-US" smtClean="0"/>
              <a:t>‹#›</a:t>
            </a:fld>
            <a:endParaRPr lang="en-US"/>
          </a:p>
        </p:txBody>
      </p:sp>
    </p:spTree>
    <p:extLst>
      <p:ext uri="{BB962C8B-B14F-4D97-AF65-F5344CB8AC3E}">
        <p14:creationId xmlns:p14="http://schemas.microsoft.com/office/powerpoint/2010/main" val="360192231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828800" y="1902614"/>
            <a:ext cx="9138789" cy="995729"/>
          </a:xfrm>
        </p:spPr>
        <p:txBody>
          <a:bodyPr>
            <a:normAutofit/>
          </a:bodyPr>
          <a:lstStyle>
            <a:lvl1pPr algn="l">
              <a:defRPr sz="4800">
                <a:solidFill>
                  <a:schemeClr val="bg1"/>
                </a:solidFill>
                <a:latin typeface="Arial"/>
                <a:cs typeface="Arial"/>
              </a:defRPr>
            </a:lvl1pPr>
          </a:lstStyle>
          <a:p>
            <a:r>
              <a:rPr lang="en-US" dirty="0"/>
              <a:t>Presentation Title</a:t>
            </a:r>
          </a:p>
        </p:txBody>
      </p:sp>
      <p:sp>
        <p:nvSpPr>
          <p:cNvPr id="3" name="Subtitle 2"/>
          <p:cNvSpPr>
            <a:spLocks noGrp="1"/>
          </p:cNvSpPr>
          <p:nvPr>
            <p:ph type="subTitle" idx="1" hasCustomPrompt="1"/>
          </p:nvPr>
        </p:nvSpPr>
        <p:spPr>
          <a:xfrm>
            <a:off x="1828800" y="2930825"/>
            <a:ext cx="9138789" cy="883627"/>
          </a:xfrm>
        </p:spPr>
        <p:txBody>
          <a:bodyPr>
            <a:normAutofit/>
          </a:bodyPr>
          <a:lstStyle>
            <a:lvl1pPr marL="0" indent="0" algn="l">
              <a:buNone/>
              <a:defRPr sz="2800" i="1">
                <a:solidFill>
                  <a:srgbClr val="FFFFFF"/>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Presentation Subtitle</a:t>
            </a:r>
          </a:p>
        </p:txBody>
      </p:sp>
      <p:sp>
        <p:nvSpPr>
          <p:cNvPr id="8" name="Text Placeholder 7"/>
          <p:cNvSpPr>
            <a:spLocks noGrp="1"/>
          </p:cNvSpPr>
          <p:nvPr>
            <p:ph type="body" sz="quarter" idx="13" hasCustomPrompt="1"/>
          </p:nvPr>
        </p:nvSpPr>
        <p:spPr>
          <a:xfrm>
            <a:off x="1828801" y="3727812"/>
            <a:ext cx="8793284" cy="852243"/>
          </a:xfrm>
        </p:spPr>
        <p:txBody>
          <a:bodyPr>
            <a:normAutofit/>
          </a:bodyPr>
          <a:lstStyle>
            <a:lvl1pPr marL="0" indent="0">
              <a:buNone/>
              <a:defRPr sz="2800">
                <a:solidFill>
                  <a:schemeClr val="accent3"/>
                </a:solidFill>
                <a:latin typeface="Arial"/>
                <a:cs typeface="Aria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dirty="0"/>
              <a:t>Presenter Name(s)</a:t>
            </a:r>
          </a:p>
        </p:txBody>
      </p:sp>
      <p:sp>
        <p:nvSpPr>
          <p:cNvPr id="10" name="Text Placeholder 9"/>
          <p:cNvSpPr>
            <a:spLocks noGrp="1"/>
          </p:cNvSpPr>
          <p:nvPr>
            <p:ph type="body" sz="quarter" idx="14" hasCustomPrompt="1"/>
          </p:nvPr>
        </p:nvSpPr>
        <p:spPr>
          <a:xfrm>
            <a:off x="1828800" y="5270968"/>
            <a:ext cx="2865640" cy="498475"/>
          </a:xfrm>
        </p:spPr>
        <p:txBody>
          <a:bodyPr>
            <a:normAutofit/>
          </a:bodyPr>
          <a:lstStyle>
            <a:lvl1pPr marL="0" indent="0" algn="l">
              <a:buNone/>
              <a:defRPr sz="1600">
                <a:solidFill>
                  <a:srgbClr val="DDD4CC"/>
                </a:solidFill>
                <a:latin typeface="Arial"/>
                <a:cs typeface="Arial"/>
              </a:defRPr>
            </a:lvl1pPr>
          </a:lstStyle>
          <a:p>
            <a:pPr lvl="0"/>
            <a:r>
              <a:rPr lang="en-US" dirty="0"/>
              <a:t>DATE</a:t>
            </a:r>
          </a:p>
        </p:txBody>
      </p:sp>
    </p:spTree>
    <p:extLst>
      <p:ext uri="{BB962C8B-B14F-4D97-AF65-F5344CB8AC3E}">
        <p14:creationId xmlns:p14="http://schemas.microsoft.com/office/powerpoint/2010/main" val="183272143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p:cSld name="Blue Bar Content">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2" cstate="print">
            <a:extLst>
              <a:ext uri="{28A0092B-C50C-407E-A947-70E740481C1C}">
                <a14:useLocalDpi xmlns:a14="http://schemas.microsoft.com/office/drawing/2010/main" val="0"/>
              </a:ext>
            </a:extLst>
          </a:blip>
          <a:srcRect t="84317" b="-4146"/>
          <a:stretch/>
        </p:blipFill>
        <p:spPr>
          <a:xfrm>
            <a:off x="0" y="5905235"/>
            <a:ext cx="12192000" cy="1204669"/>
          </a:xfrm>
          <a:prstGeom prst="rect">
            <a:avLst/>
          </a:prstGeom>
          <a:ln>
            <a:noFill/>
          </a:ln>
        </p:spPr>
      </p:pic>
      <p:sp>
        <p:nvSpPr>
          <p:cNvPr id="7" name="Content Placeholder 2"/>
          <p:cNvSpPr>
            <a:spLocks noGrp="1"/>
          </p:cNvSpPr>
          <p:nvPr>
            <p:ph idx="1"/>
          </p:nvPr>
        </p:nvSpPr>
        <p:spPr>
          <a:xfrm>
            <a:off x="609600" y="1600201"/>
            <a:ext cx="10972800" cy="3870569"/>
          </a:xfrm>
        </p:spPr>
        <p:txBody>
          <a:bodyPr/>
          <a:lstStyle>
            <a:lvl1pPr>
              <a:defRPr>
                <a:solidFill>
                  <a:srgbClr val="002E6D"/>
                </a:solidFill>
                <a:latin typeface="Arial"/>
                <a:cs typeface="Arial"/>
              </a:defRPr>
            </a:lvl1pPr>
            <a:lvl2pPr>
              <a:defRPr>
                <a:solidFill>
                  <a:srgbClr val="002E6D"/>
                </a:solidFill>
                <a:latin typeface="Arial"/>
                <a:cs typeface="Arial"/>
              </a:defRPr>
            </a:lvl2pPr>
            <a:lvl3pPr>
              <a:defRPr>
                <a:solidFill>
                  <a:srgbClr val="002E6D"/>
                </a:solidFill>
                <a:latin typeface="Arial"/>
                <a:cs typeface="Arial"/>
              </a:defRPr>
            </a:lvl3pPr>
            <a:lvl4pPr>
              <a:defRPr>
                <a:solidFill>
                  <a:srgbClr val="002E6D"/>
                </a:solidFill>
                <a:latin typeface="Arial"/>
                <a:cs typeface="Arial"/>
              </a:defRPr>
            </a:lvl4pPr>
            <a:lvl5pPr>
              <a:defRPr>
                <a:solidFill>
                  <a:srgbClr val="002E6D"/>
                </a:solidFill>
                <a:latin typeface="Arial"/>
                <a:cs typeface="Aria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1"/>
          <p:cNvSpPr>
            <a:spLocks noGrp="1"/>
          </p:cNvSpPr>
          <p:nvPr>
            <p:ph type="title"/>
          </p:nvPr>
        </p:nvSpPr>
        <p:spPr>
          <a:xfrm>
            <a:off x="609600" y="274638"/>
            <a:ext cx="10972800" cy="1143000"/>
          </a:xfrm>
        </p:spPr>
        <p:txBody>
          <a:bodyPr>
            <a:normAutofit/>
          </a:bodyPr>
          <a:lstStyle>
            <a:lvl1pPr>
              <a:defRPr sz="4100">
                <a:solidFill>
                  <a:schemeClr val="accent1"/>
                </a:solidFill>
                <a:latin typeface="Arial"/>
                <a:cs typeface="Arial"/>
              </a:defRPr>
            </a:lvl1pPr>
          </a:lstStyle>
          <a:p>
            <a:r>
              <a:rPr lang="en-US"/>
              <a:t>Click to edit Master title style</a:t>
            </a:r>
            <a:endParaRPr lang="en-US" dirty="0"/>
          </a:p>
        </p:txBody>
      </p:sp>
      <p:sp>
        <p:nvSpPr>
          <p:cNvPr id="2" name="Rectangle 1"/>
          <p:cNvSpPr/>
          <p:nvPr/>
        </p:nvSpPr>
        <p:spPr>
          <a:xfrm flipV="1">
            <a:off x="0" y="5903595"/>
            <a:ext cx="12192000" cy="45719"/>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schemeClr val="accent1"/>
              </a:solidFill>
            </a:endParaRPr>
          </a:p>
        </p:txBody>
      </p:sp>
      <p:pic>
        <p:nvPicPr>
          <p:cNvPr id="11" name="Picture 10" descr="CreightonUniv_White.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72421" y="6167957"/>
            <a:ext cx="1708803" cy="474476"/>
          </a:xfrm>
          <a:prstGeom prst="rect">
            <a:avLst/>
          </a:prstGeom>
        </p:spPr>
      </p:pic>
      <p:sp>
        <p:nvSpPr>
          <p:cNvPr id="12" name="Footer Placeholder 3"/>
          <p:cNvSpPr>
            <a:spLocks noGrp="1"/>
          </p:cNvSpPr>
          <p:nvPr>
            <p:ph type="ftr" sz="quarter" idx="3"/>
          </p:nvPr>
        </p:nvSpPr>
        <p:spPr>
          <a:xfrm>
            <a:off x="805515" y="6491359"/>
            <a:ext cx="3860800" cy="365125"/>
          </a:xfrm>
          <a:prstGeom prst="rect">
            <a:avLst/>
          </a:prstGeom>
        </p:spPr>
        <p:txBody>
          <a:bodyPr/>
          <a:lstStyle>
            <a:lvl1pPr>
              <a:defRPr sz="1000">
                <a:solidFill>
                  <a:srgbClr val="FFFFFF"/>
                </a:solidFill>
                <a:latin typeface="Arial"/>
                <a:cs typeface="Arial"/>
              </a:defRPr>
            </a:lvl1pPr>
          </a:lstStyle>
          <a:p>
            <a:endParaRPr lang="en-US"/>
          </a:p>
        </p:txBody>
      </p:sp>
      <p:sp>
        <p:nvSpPr>
          <p:cNvPr id="10" name="Slide Number Placeholder 4"/>
          <p:cNvSpPr txBox="1">
            <a:spLocks/>
          </p:cNvSpPr>
          <p:nvPr/>
        </p:nvSpPr>
        <p:spPr>
          <a:xfrm>
            <a:off x="1" y="6517926"/>
            <a:ext cx="582191" cy="340075"/>
          </a:xfrm>
          <a:prstGeom prst="rect">
            <a:avLst/>
          </a:prstGeom>
        </p:spPr>
        <p:txBody>
          <a:bodyPr vert="horz" lIns="91440" tIns="45720" rIns="91440" bIns="45720" rtlCol="0" anchor="ctr"/>
          <a:lstStyle>
            <a:defPPr>
              <a:defRPr lang="en-US"/>
            </a:defPPr>
            <a:lvl1pPr marL="0" algn="l" defTabSz="457200" rtl="0" eaLnBrk="1" latinLnBrk="0" hangingPunct="1">
              <a:defRPr sz="1100" b="1" kern="1200">
                <a:solidFill>
                  <a:srgbClr val="FFFFFF"/>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ACEFF92-1BC9-294E-9137-1FA4A655050E}" type="slidenum">
              <a:rPr lang="en-US" sz="1100" smtClean="0"/>
              <a:pPr/>
              <a:t>‹#›</a:t>
            </a:fld>
            <a:endParaRPr lang="en-US" sz="1100" dirty="0"/>
          </a:p>
        </p:txBody>
      </p:sp>
    </p:spTree>
    <p:extLst>
      <p:ext uri="{BB962C8B-B14F-4D97-AF65-F5344CB8AC3E}">
        <p14:creationId xmlns:p14="http://schemas.microsoft.com/office/powerpoint/2010/main" val="409068423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p:cSld name="Vertical Blue Bar Content">
    <p:spTree>
      <p:nvGrpSpPr>
        <p:cNvPr id="1" name=""/>
        <p:cNvGrpSpPr/>
        <p:nvPr/>
      </p:nvGrpSpPr>
      <p:grpSpPr>
        <a:xfrm>
          <a:off x="0" y="0"/>
          <a:ext cx="0" cy="0"/>
          <a:chOff x="0" y="0"/>
          <a:chExt cx="0" cy="0"/>
        </a:xfrm>
      </p:grpSpPr>
      <p:sp>
        <p:nvSpPr>
          <p:cNvPr id="7" name="Title 1"/>
          <p:cNvSpPr>
            <a:spLocks noGrp="1"/>
          </p:cNvSpPr>
          <p:nvPr>
            <p:ph type="title"/>
          </p:nvPr>
        </p:nvSpPr>
        <p:spPr>
          <a:xfrm>
            <a:off x="2826487" y="432078"/>
            <a:ext cx="8378092" cy="1143000"/>
          </a:xfrm>
        </p:spPr>
        <p:txBody>
          <a:bodyPr/>
          <a:lstStyle>
            <a:lvl1pPr>
              <a:defRPr>
                <a:solidFill>
                  <a:schemeClr val="accent1"/>
                </a:solidFill>
                <a:latin typeface="Arial"/>
                <a:cs typeface="Arial"/>
              </a:defRPr>
            </a:lvl1pPr>
          </a:lstStyle>
          <a:p>
            <a:r>
              <a:rPr lang="en-US"/>
              <a:t>Click to edit Master title style</a:t>
            </a:r>
            <a:endParaRPr lang="en-US" dirty="0"/>
          </a:p>
        </p:txBody>
      </p:sp>
      <p:sp>
        <p:nvSpPr>
          <p:cNvPr id="8" name="Content Placeholder 2"/>
          <p:cNvSpPr>
            <a:spLocks noGrp="1"/>
          </p:cNvSpPr>
          <p:nvPr>
            <p:ph idx="1"/>
          </p:nvPr>
        </p:nvSpPr>
        <p:spPr>
          <a:xfrm>
            <a:off x="2826487" y="1757641"/>
            <a:ext cx="8378093" cy="4525963"/>
          </a:xfrm>
        </p:spPr>
        <p:txBody>
          <a:bodyPr/>
          <a:lstStyle>
            <a:lvl1pPr>
              <a:defRPr>
                <a:solidFill>
                  <a:schemeClr val="accent1"/>
                </a:solidFill>
                <a:latin typeface="Arial"/>
                <a:cs typeface="Arial"/>
              </a:defRPr>
            </a:lvl1pPr>
            <a:lvl2pPr>
              <a:defRPr>
                <a:solidFill>
                  <a:schemeClr val="accent1"/>
                </a:solidFill>
                <a:latin typeface="Arial"/>
                <a:cs typeface="Arial"/>
              </a:defRPr>
            </a:lvl2pPr>
            <a:lvl3pPr>
              <a:defRPr>
                <a:solidFill>
                  <a:schemeClr val="accent1"/>
                </a:solidFill>
                <a:latin typeface="Arial"/>
                <a:cs typeface="Arial"/>
              </a:defRPr>
            </a:lvl3pPr>
            <a:lvl4pPr>
              <a:defRPr>
                <a:solidFill>
                  <a:schemeClr val="accent1"/>
                </a:solidFill>
                <a:latin typeface="Arial"/>
                <a:cs typeface="Arial"/>
              </a:defRPr>
            </a:lvl4pPr>
            <a:lvl5pPr>
              <a:defRPr>
                <a:solidFill>
                  <a:schemeClr val="accent1"/>
                </a:solidFill>
                <a:latin typeface="Arial"/>
                <a:cs typeface="Aria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r="82077"/>
          <a:stretch/>
        </p:blipFill>
        <p:spPr>
          <a:xfrm>
            <a:off x="1" y="1"/>
            <a:ext cx="2341200" cy="6857999"/>
          </a:xfrm>
          <a:prstGeom prst="rect">
            <a:avLst/>
          </a:prstGeom>
          <a:ln>
            <a:noFill/>
          </a:ln>
        </p:spPr>
      </p:pic>
      <p:sp>
        <p:nvSpPr>
          <p:cNvPr id="10" name="Rectangle 9"/>
          <p:cNvSpPr/>
          <p:nvPr/>
        </p:nvSpPr>
        <p:spPr>
          <a:xfrm>
            <a:off x="2341200" y="0"/>
            <a:ext cx="105411" cy="685800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schemeClr val="accent1"/>
              </a:solidFill>
            </a:endParaRPr>
          </a:p>
        </p:txBody>
      </p:sp>
      <p:pic>
        <p:nvPicPr>
          <p:cNvPr id="11" name="Picture 10" descr="CreightonUniv_White.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1245" y="6167957"/>
            <a:ext cx="1708803" cy="474476"/>
          </a:xfrm>
          <a:prstGeom prst="rect">
            <a:avLst/>
          </a:prstGeom>
        </p:spPr>
      </p:pic>
      <p:sp>
        <p:nvSpPr>
          <p:cNvPr id="9" name="Slide Number Placeholder 4"/>
          <p:cNvSpPr>
            <a:spLocks noGrp="1"/>
          </p:cNvSpPr>
          <p:nvPr>
            <p:ph type="sldNum" sz="quarter" idx="4"/>
          </p:nvPr>
        </p:nvSpPr>
        <p:spPr>
          <a:xfrm>
            <a:off x="9319211" y="6577749"/>
            <a:ext cx="2844800" cy="273844"/>
          </a:xfrm>
          <a:prstGeom prst="rect">
            <a:avLst/>
          </a:prstGeom>
        </p:spPr>
        <p:txBody>
          <a:bodyPr vert="horz" lIns="91440" tIns="45720" rIns="91440" bIns="45720" rtlCol="0" anchor="ctr"/>
          <a:lstStyle>
            <a:lvl1pPr algn="r">
              <a:defRPr sz="1100" b="1">
                <a:solidFill>
                  <a:schemeClr val="tx1">
                    <a:lumMod val="75000"/>
                    <a:lumOff val="25000"/>
                  </a:schemeClr>
                </a:solidFill>
                <a:latin typeface="Arial"/>
                <a:cs typeface="Arial"/>
              </a:defRPr>
            </a:lvl1pPr>
          </a:lstStyle>
          <a:p>
            <a:fld id="{EB6FAE1A-982C-4B13-943A-7A9EC1B9C6A2}" type="slidenum">
              <a:rPr lang="en-US" smtClean="0"/>
              <a:t>‹#›</a:t>
            </a:fld>
            <a:endParaRPr lang="en-US"/>
          </a:p>
        </p:txBody>
      </p:sp>
    </p:spTree>
    <p:extLst>
      <p:ext uri="{BB962C8B-B14F-4D97-AF65-F5344CB8AC3E}">
        <p14:creationId xmlns:p14="http://schemas.microsoft.com/office/powerpoint/2010/main" val="55016026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p:cSld name="Solid Blue Content">
    <p:spTree>
      <p:nvGrpSpPr>
        <p:cNvPr id="1" name=""/>
        <p:cNvGrpSpPr/>
        <p:nvPr/>
      </p:nvGrpSpPr>
      <p:grpSpPr>
        <a:xfrm>
          <a:off x="0" y="0"/>
          <a:ext cx="0" cy="0"/>
          <a:chOff x="0" y="0"/>
          <a:chExt cx="0" cy="0"/>
        </a:xfrm>
      </p:grpSpPr>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a:ln>
            <a:noFill/>
          </a:ln>
        </p:spPr>
      </p:pic>
      <p:sp>
        <p:nvSpPr>
          <p:cNvPr id="7" name="Content Placeholder 2"/>
          <p:cNvSpPr>
            <a:spLocks noGrp="1"/>
          </p:cNvSpPr>
          <p:nvPr>
            <p:ph idx="1"/>
          </p:nvPr>
        </p:nvSpPr>
        <p:spPr>
          <a:xfrm>
            <a:off x="609600" y="1600201"/>
            <a:ext cx="10972800" cy="3870569"/>
          </a:xfrm>
        </p:spPr>
        <p:txBody>
          <a:bodyPr/>
          <a:lstStyle>
            <a:lvl1pPr>
              <a:defRPr>
                <a:solidFill>
                  <a:srgbClr val="FFFFFF"/>
                </a:solidFill>
                <a:latin typeface="Arial"/>
                <a:cs typeface="Arial"/>
              </a:defRPr>
            </a:lvl1pPr>
            <a:lvl2pPr>
              <a:defRPr>
                <a:solidFill>
                  <a:srgbClr val="FFFFFF"/>
                </a:solidFill>
                <a:latin typeface="Arial"/>
                <a:cs typeface="Arial"/>
              </a:defRPr>
            </a:lvl2pPr>
            <a:lvl3pPr>
              <a:defRPr>
                <a:solidFill>
                  <a:srgbClr val="FFFFFF"/>
                </a:solidFill>
                <a:latin typeface="Arial"/>
                <a:cs typeface="Arial"/>
              </a:defRPr>
            </a:lvl3pPr>
            <a:lvl4pPr>
              <a:defRPr>
                <a:solidFill>
                  <a:srgbClr val="FFFFFF"/>
                </a:solidFill>
                <a:latin typeface="Arial"/>
                <a:cs typeface="Arial"/>
              </a:defRPr>
            </a:lvl4pPr>
            <a:lvl5pPr>
              <a:defRPr>
                <a:solidFill>
                  <a:srgbClr val="FFFFFF"/>
                </a:solidFill>
                <a:latin typeface="Arial"/>
                <a:cs typeface="Aria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itle 1"/>
          <p:cNvSpPr>
            <a:spLocks noGrp="1"/>
          </p:cNvSpPr>
          <p:nvPr>
            <p:ph type="title"/>
          </p:nvPr>
        </p:nvSpPr>
        <p:spPr>
          <a:xfrm>
            <a:off x="609600" y="274638"/>
            <a:ext cx="10972800" cy="1143000"/>
          </a:xfrm>
        </p:spPr>
        <p:txBody>
          <a:bodyPr/>
          <a:lstStyle>
            <a:lvl1pPr>
              <a:defRPr>
                <a:solidFill>
                  <a:schemeClr val="accent3"/>
                </a:solidFill>
                <a:latin typeface="Arial"/>
                <a:cs typeface="Arial"/>
              </a:defRPr>
            </a:lvl1pPr>
          </a:lstStyle>
          <a:p>
            <a:r>
              <a:rPr lang="en-US"/>
              <a:t>Click to edit Master title style</a:t>
            </a:r>
            <a:endParaRPr lang="en-US" dirty="0"/>
          </a:p>
        </p:txBody>
      </p:sp>
      <p:pic>
        <p:nvPicPr>
          <p:cNvPr id="12" name="Picture 11" descr="CreightonUniv_White.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72421" y="6167957"/>
            <a:ext cx="1708803" cy="474476"/>
          </a:xfrm>
          <a:prstGeom prst="rect">
            <a:avLst/>
          </a:prstGeom>
        </p:spPr>
      </p:pic>
      <p:sp>
        <p:nvSpPr>
          <p:cNvPr id="9" name="Slide Number Placeholder 4"/>
          <p:cNvSpPr txBox="1">
            <a:spLocks/>
          </p:cNvSpPr>
          <p:nvPr/>
        </p:nvSpPr>
        <p:spPr>
          <a:xfrm>
            <a:off x="1" y="6518461"/>
            <a:ext cx="582191" cy="340075"/>
          </a:xfrm>
          <a:prstGeom prst="rect">
            <a:avLst/>
          </a:prstGeom>
        </p:spPr>
        <p:txBody>
          <a:bodyPr vert="horz" lIns="91440" tIns="45720" rIns="91440" bIns="45720" rtlCol="0" anchor="ctr"/>
          <a:lstStyle>
            <a:defPPr>
              <a:defRPr lang="en-US"/>
            </a:defPPr>
            <a:lvl1pPr marL="0" algn="l" defTabSz="457200" rtl="0" eaLnBrk="1" latinLnBrk="0" hangingPunct="1">
              <a:defRPr sz="1100" b="1" kern="1200">
                <a:solidFill>
                  <a:srgbClr val="FFFFFF"/>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ACEFF92-1BC9-294E-9137-1FA4A655050E}" type="slidenum">
              <a:rPr lang="en-US" sz="1100" smtClean="0"/>
              <a:pPr/>
              <a:t>‹#›</a:t>
            </a:fld>
            <a:endParaRPr lang="en-US" sz="1100" dirty="0"/>
          </a:p>
        </p:txBody>
      </p:sp>
    </p:spTree>
    <p:extLst>
      <p:ext uri="{BB962C8B-B14F-4D97-AF65-F5344CB8AC3E}">
        <p14:creationId xmlns:p14="http://schemas.microsoft.com/office/powerpoint/2010/main" val="11044354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p:cSld name="Solid Blue Image">
    <p:spTree>
      <p:nvGrpSpPr>
        <p:cNvPr id="1" name=""/>
        <p:cNvGrpSpPr/>
        <p:nvPr/>
      </p:nvGrpSpPr>
      <p:grpSpPr>
        <a:xfrm>
          <a:off x="0" y="0"/>
          <a:ext cx="0" cy="0"/>
          <a:chOff x="0" y="0"/>
          <a:chExt cx="0" cy="0"/>
        </a:xfrm>
      </p:grpSpPr>
      <p:pic>
        <p:nvPicPr>
          <p:cNvPr id="11" name="Pictur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a:ln>
            <a:noFill/>
          </a:ln>
        </p:spPr>
      </p:pic>
      <p:sp>
        <p:nvSpPr>
          <p:cNvPr id="8" name="Picture Placeholder 9"/>
          <p:cNvSpPr>
            <a:spLocks noGrp="1"/>
          </p:cNvSpPr>
          <p:nvPr>
            <p:ph type="pic" sz="quarter" idx="13"/>
          </p:nvPr>
        </p:nvSpPr>
        <p:spPr>
          <a:xfrm>
            <a:off x="609600" y="1600201"/>
            <a:ext cx="10972800" cy="3870325"/>
          </a:xfrm>
        </p:spPr>
        <p:txBody>
          <a:bodyPr>
            <a:normAutofit/>
          </a:bodyPr>
          <a:lstStyle>
            <a:lvl1pPr>
              <a:defRPr sz="1800">
                <a:solidFill>
                  <a:srgbClr val="FFFFFF"/>
                </a:solidFill>
                <a:latin typeface="Arial"/>
                <a:cs typeface="Arial"/>
              </a:defRPr>
            </a:lvl1pPr>
          </a:lstStyle>
          <a:p>
            <a:r>
              <a:rPr lang="en-US"/>
              <a:t>Click icon to add picture</a:t>
            </a:r>
            <a:endParaRPr lang="en-US" dirty="0"/>
          </a:p>
        </p:txBody>
      </p:sp>
      <p:sp>
        <p:nvSpPr>
          <p:cNvPr id="5" name="Title 1"/>
          <p:cNvSpPr>
            <a:spLocks noGrp="1"/>
          </p:cNvSpPr>
          <p:nvPr>
            <p:ph type="title"/>
          </p:nvPr>
        </p:nvSpPr>
        <p:spPr>
          <a:xfrm>
            <a:off x="609600" y="274638"/>
            <a:ext cx="10972800" cy="1143000"/>
          </a:xfrm>
        </p:spPr>
        <p:txBody>
          <a:bodyPr/>
          <a:lstStyle>
            <a:lvl1pPr>
              <a:defRPr>
                <a:solidFill>
                  <a:srgbClr val="95D2FF"/>
                </a:solidFill>
                <a:latin typeface="Arial"/>
                <a:cs typeface="Arial"/>
              </a:defRPr>
            </a:lvl1pPr>
          </a:lstStyle>
          <a:p>
            <a:r>
              <a:rPr lang="en-US"/>
              <a:t>Click to edit Master title style</a:t>
            </a:r>
            <a:endParaRPr lang="en-US" dirty="0"/>
          </a:p>
        </p:txBody>
      </p:sp>
      <p:pic>
        <p:nvPicPr>
          <p:cNvPr id="10" name="Picture 9" descr="CreightonUniv_White.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72421" y="6167957"/>
            <a:ext cx="1708803" cy="474476"/>
          </a:xfrm>
          <a:prstGeom prst="rect">
            <a:avLst/>
          </a:prstGeom>
        </p:spPr>
      </p:pic>
      <p:sp>
        <p:nvSpPr>
          <p:cNvPr id="7" name="Slide Number Placeholder 4"/>
          <p:cNvSpPr>
            <a:spLocks noGrp="1"/>
          </p:cNvSpPr>
          <p:nvPr>
            <p:ph type="sldNum" sz="quarter" idx="4"/>
          </p:nvPr>
        </p:nvSpPr>
        <p:spPr>
          <a:xfrm>
            <a:off x="1" y="6528957"/>
            <a:ext cx="582191" cy="340075"/>
          </a:xfrm>
          <a:prstGeom prst="rect">
            <a:avLst/>
          </a:prstGeom>
        </p:spPr>
        <p:txBody>
          <a:bodyPr vert="horz" lIns="91440" tIns="45720" rIns="91440" bIns="45720" rtlCol="0" anchor="ctr"/>
          <a:lstStyle>
            <a:lvl1pPr algn="l">
              <a:defRPr sz="1100" b="1">
                <a:solidFill>
                  <a:srgbClr val="FFFFFF"/>
                </a:solidFill>
                <a:latin typeface="Arial"/>
                <a:cs typeface="Arial"/>
              </a:defRPr>
            </a:lvl1pPr>
          </a:lstStyle>
          <a:p>
            <a:fld id="{EB6FAE1A-982C-4B13-943A-7A9EC1B9C6A2}" type="slidenum">
              <a:rPr lang="en-US" smtClean="0"/>
              <a:t>‹#›</a:t>
            </a:fld>
            <a:endParaRPr lang="en-US"/>
          </a:p>
        </p:txBody>
      </p:sp>
    </p:spTree>
    <p:extLst>
      <p:ext uri="{BB962C8B-B14F-4D97-AF65-F5344CB8AC3E}">
        <p14:creationId xmlns:p14="http://schemas.microsoft.com/office/powerpoint/2010/main" val="36091896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Blue Bar Content">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2" cstate="print">
            <a:extLst>
              <a:ext uri="{28A0092B-C50C-407E-A947-70E740481C1C}">
                <a14:useLocalDpi xmlns:a14="http://schemas.microsoft.com/office/drawing/2010/main" val="0"/>
              </a:ext>
            </a:extLst>
          </a:blip>
          <a:srcRect t="84317" b="-4146"/>
          <a:stretch/>
        </p:blipFill>
        <p:spPr>
          <a:xfrm>
            <a:off x="0" y="5905235"/>
            <a:ext cx="12192000" cy="1204669"/>
          </a:xfrm>
          <a:prstGeom prst="rect">
            <a:avLst/>
          </a:prstGeom>
          <a:ln>
            <a:noFill/>
          </a:ln>
        </p:spPr>
      </p:pic>
      <p:sp>
        <p:nvSpPr>
          <p:cNvPr id="7" name="Content Placeholder 2"/>
          <p:cNvSpPr>
            <a:spLocks noGrp="1"/>
          </p:cNvSpPr>
          <p:nvPr>
            <p:ph idx="1"/>
          </p:nvPr>
        </p:nvSpPr>
        <p:spPr>
          <a:xfrm>
            <a:off x="609600" y="1600201"/>
            <a:ext cx="10972800" cy="3870569"/>
          </a:xfrm>
        </p:spPr>
        <p:txBody>
          <a:bodyPr/>
          <a:lstStyle>
            <a:lvl1pPr>
              <a:defRPr>
                <a:solidFill>
                  <a:srgbClr val="002E6D"/>
                </a:solidFill>
                <a:latin typeface="Arial"/>
                <a:cs typeface="Arial"/>
              </a:defRPr>
            </a:lvl1pPr>
            <a:lvl2pPr>
              <a:defRPr>
                <a:solidFill>
                  <a:srgbClr val="002E6D"/>
                </a:solidFill>
                <a:latin typeface="Arial"/>
                <a:cs typeface="Arial"/>
              </a:defRPr>
            </a:lvl2pPr>
            <a:lvl3pPr>
              <a:defRPr>
                <a:solidFill>
                  <a:srgbClr val="002E6D"/>
                </a:solidFill>
                <a:latin typeface="Arial"/>
                <a:cs typeface="Arial"/>
              </a:defRPr>
            </a:lvl3pPr>
            <a:lvl4pPr>
              <a:defRPr>
                <a:solidFill>
                  <a:srgbClr val="002E6D"/>
                </a:solidFill>
                <a:latin typeface="Arial"/>
                <a:cs typeface="Arial"/>
              </a:defRPr>
            </a:lvl4pPr>
            <a:lvl5pPr>
              <a:defRPr>
                <a:solidFill>
                  <a:srgbClr val="002E6D"/>
                </a:solidFill>
                <a:latin typeface="Arial"/>
                <a:cs typeface="Aria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1"/>
          <p:cNvSpPr>
            <a:spLocks noGrp="1"/>
          </p:cNvSpPr>
          <p:nvPr>
            <p:ph type="title"/>
          </p:nvPr>
        </p:nvSpPr>
        <p:spPr>
          <a:xfrm>
            <a:off x="609600" y="274638"/>
            <a:ext cx="10972800" cy="1143000"/>
          </a:xfrm>
        </p:spPr>
        <p:txBody>
          <a:bodyPr>
            <a:normAutofit/>
          </a:bodyPr>
          <a:lstStyle>
            <a:lvl1pPr>
              <a:defRPr sz="4100">
                <a:solidFill>
                  <a:schemeClr val="accent1"/>
                </a:solidFill>
                <a:latin typeface="Arial"/>
                <a:cs typeface="Arial"/>
              </a:defRPr>
            </a:lvl1pPr>
          </a:lstStyle>
          <a:p>
            <a:r>
              <a:rPr lang="en-US"/>
              <a:t>Click to edit Master title style</a:t>
            </a:r>
            <a:endParaRPr lang="en-US" dirty="0"/>
          </a:p>
        </p:txBody>
      </p:sp>
      <p:sp>
        <p:nvSpPr>
          <p:cNvPr id="2" name="Rectangle 1"/>
          <p:cNvSpPr/>
          <p:nvPr/>
        </p:nvSpPr>
        <p:spPr>
          <a:xfrm flipV="1">
            <a:off x="0" y="5903595"/>
            <a:ext cx="12192000" cy="45719"/>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schemeClr val="accent1"/>
              </a:solidFill>
            </a:endParaRPr>
          </a:p>
        </p:txBody>
      </p:sp>
      <p:pic>
        <p:nvPicPr>
          <p:cNvPr id="11" name="Picture 10" descr="CreightonUniv_White.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72421" y="6167957"/>
            <a:ext cx="1708803" cy="474476"/>
          </a:xfrm>
          <a:prstGeom prst="rect">
            <a:avLst/>
          </a:prstGeom>
        </p:spPr>
      </p:pic>
      <p:sp>
        <p:nvSpPr>
          <p:cNvPr id="12" name="Footer Placeholder 3"/>
          <p:cNvSpPr>
            <a:spLocks noGrp="1"/>
          </p:cNvSpPr>
          <p:nvPr>
            <p:ph type="ftr" sz="quarter" idx="3"/>
          </p:nvPr>
        </p:nvSpPr>
        <p:spPr>
          <a:xfrm>
            <a:off x="805515" y="6491359"/>
            <a:ext cx="3860800" cy="365125"/>
          </a:xfrm>
          <a:prstGeom prst="rect">
            <a:avLst/>
          </a:prstGeom>
        </p:spPr>
        <p:txBody>
          <a:bodyPr/>
          <a:lstStyle>
            <a:lvl1pPr>
              <a:defRPr sz="1000">
                <a:solidFill>
                  <a:srgbClr val="FFFFFF"/>
                </a:solidFill>
                <a:latin typeface="Arial"/>
                <a:cs typeface="Arial"/>
              </a:defRPr>
            </a:lvl1pPr>
          </a:lstStyle>
          <a:p>
            <a:endParaRPr lang="en-US"/>
          </a:p>
        </p:txBody>
      </p:sp>
      <p:sp>
        <p:nvSpPr>
          <p:cNvPr id="10" name="Slide Number Placeholder 4"/>
          <p:cNvSpPr txBox="1">
            <a:spLocks/>
          </p:cNvSpPr>
          <p:nvPr/>
        </p:nvSpPr>
        <p:spPr>
          <a:xfrm>
            <a:off x="1" y="6517926"/>
            <a:ext cx="582191" cy="340075"/>
          </a:xfrm>
          <a:prstGeom prst="rect">
            <a:avLst/>
          </a:prstGeom>
        </p:spPr>
        <p:txBody>
          <a:bodyPr vert="horz" lIns="91440" tIns="45720" rIns="91440" bIns="45720" rtlCol="0" anchor="ctr"/>
          <a:lstStyle>
            <a:defPPr>
              <a:defRPr lang="en-US"/>
            </a:defPPr>
            <a:lvl1pPr marL="0" algn="l" defTabSz="457200" rtl="0" eaLnBrk="1" latinLnBrk="0" hangingPunct="1">
              <a:defRPr sz="1100" b="1" kern="1200">
                <a:solidFill>
                  <a:srgbClr val="FFFFFF"/>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ACEFF92-1BC9-294E-9137-1FA4A655050E}" type="slidenum">
              <a:rPr lang="en-US" sz="1100" smtClean="0"/>
              <a:pPr/>
              <a:t>‹#›</a:t>
            </a:fld>
            <a:endParaRPr lang="en-US" sz="1100" dirty="0"/>
          </a:p>
        </p:txBody>
      </p:sp>
    </p:spTree>
    <p:extLst>
      <p:ext uri="{BB962C8B-B14F-4D97-AF65-F5344CB8AC3E}">
        <p14:creationId xmlns:p14="http://schemas.microsoft.com/office/powerpoint/2010/main" val="418836179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p:cSld name="9_Custom Layout">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a:ln>
            <a:noFill/>
          </a:ln>
        </p:spPr>
      </p:pic>
      <p:pic>
        <p:nvPicPr>
          <p:cNvPr id="5" name="Picture 4" descr="CreightonUniv_Whit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04874" y="2931667"/>
            <a:ext cx="3582253" cy="994669"/>
          </a:xfrm>
          <a:prstGeom prst="rect">
            <a:avLst/>
          </a:prstGeom>
        </p:spPr>
      </p:pic>
    </p:spTree>
    <p:extLst>
      <p:ext uri="{BB962C8B-B14F-4D97-AF65-F5344CB8AC3E}">
        <p14:creationId xmlns:p14="http://schemas.microsoft.com/office/powerpoint/2010/main" val="139630428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8F03370-47AD-4056-AB4E-2E334BE4156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A290FCCF-213F-48A0-8A64-5A36A1511BA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F10001F8-F307-4C48-B565-C420B89785BD}"/>
              </a:ext>
            </a:extLst>
          </p:cNvPr>
          <p:cNvSpPr>
            <a:spLocks noGrp="1"/>
          </p:cNvSpPr>
          <p:nvPr>
            <p:ph type="dt" sz="half" idx="10"/>
          </p:nvPr>
        </p:nvSpPr>
        <p:spPr/>
        <p:txBody>
          <a:bodyPr/>
          <a:lstStyle/>
          <a:p>
            <a:fld id="{24A73A29-0086-424B-8C9D-4260C12B299C}" type="datetimeFigureOut">
              <a:rPr lang="en-US" smtClean="0"/>
              <a:t>9/26/2017</a:t>
            </a:fld>
            <a:endParaRPr lang="en-US"/>
          </a:p>
        </p:txBody>
      </p:sp>
      <p:sp>
        <p:nvSpPr>
          <p:cNvPr id="5" name="Footer Placeholder 4">
            <a:extLst>
              <a:ext uri="{FF2B5EF4-FFF2-40B4-BE49-F238E27FC236}">
                <a16:creationId xmlns:a16="http://schemas.microsoft.com/office/drawing/2014/main" xmlns="" id="{673DA991-A26C-4571-B165-3DBB7DD24D4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9AD98200-0A80-4FB0-9E65-26721A1CB0DC}"/>
              </a:ext>
            </a:extLst>
          </p:cNvPr>
          <p:cNvSpPr>
            <a:spLocks noGrp="1"/>
          </p:cNvSpPr>
          <p:nvPr>
            <p:ph type="sldNum" sz="quarter" idx="12"/>
          </p:nvPr>
        </p:nvSpPr>
        <p:spPr/>
        <p:txBody>
          <a:bodyPr/>
          <a:lstStyle/>
          <a:p>
            <a:fld id="{EB6FAE1A-982C-4B13-943A-7A9EC1B9C6A2}" type="slidenum">
              <a:rPr lang="en-US" smtClean="0"/>
              <a:t>‹#›</a:t>
            </a:fld>
            <a:endParaRPr lang="en-US"/>
          </a:p>
        </p:txBody>
      </p:sp>
    </p:spTree>
    <p:extLst>
      <p:ext uri="{BB962C8B-B14F-4D97-AF65-F5344CB8AC3E}">
        <p14:creationId xmlns:p14="http://schemas.microsoft.com/office/powerpoint/2010/main" val="4145810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828800" y="1902614"/>
            <a:ext cx="9138789" cy="995729"/>
          </a:xfrm>
        </p:spPr>
        <p:txBody>
          <a:bodyPr>
            <a:normAutofit/>
          </a:bodyPr>
          <a:lstStyle>
            <a:lvl1pPr algn="l">
              <a:defRPr sz="4800">
                <a:solidFill>
                  <a:srgbClr val="002E6D"/>
                </a:solidFill>
                <a:latin typeface="Arial"/>
                <a:cs typeface="Arial"/>
              </a:defRPr>
            </a:lvl1pPr>
          </a:lstStyle>
          <a:p>
            <a:r>
              <a:rPr lang="en-US" dirty="0"/>
              <a:t>Presentation Title</a:t>
            </a:r>
          </a:p>
        </p:txBody>
      </p:sp>
      <p:sp>
        <p:nvSpPr>
          <p:cNvPr id="3" name="Subtitle 2"/>
          <p:cNvSpPr>
            <a:spLocks noGrp="1"/>
          </p:cNvSpPr>
          <p:nvPr>
            <p:ph type="subTitle" idx="1" hasCustomPrompt="1"/>
          </p:nvPr>
        </p:nvSpPr>
        <p:spPr>
          <a:xfrm>
            <a:off x="1828800" y="2930825"/>
            <a:ext cx="9138789" cy="883627"/>
          </a:xfrm>
        </p:spPr>
        <p:txBody>
          <a:bodyPr>
            <a:normAutofit/>
          </a:bodyPr>
          <a:lstStyle>
            <a:lvl1pPr marL="0" indent="0" algn="l">
              <a:buNone/>
              <a:defRPr sz="2800" i="1">
                <a:solidFill>
                  <a:srgbClr val="002E6D"/>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Presentation Subtitle</a:t>
            </a:r>
          </a:p>
        </p:txBody>
      </p:sp>
      <p:sp>
        <p:nvSpPr>
          <p:cNvPr id="8" name="Text Placeholder 7"/>
          <p:cNvSpPr>
            <a:spLocks noGrp="1"/>
          </p:cNvSpPr>
          <p:nvPr>
            <p:ph type="body" sz="quarter" idx="13" hasCustomPrompt="1"/>
          </p:nvPr>
        </p:nvSpPr>
        <p:spPr>
          <a:xfrm>
            <a:off x="1828801" y="3727812"/>
            <a:ext cx="8793284" cy="852243"/>
          </a:xfrm>
        </p:spPr>
        <p:txBody>
          <a:bodyPr>
            <a:normAutofit/>
          </a:bodyPr>
          <a:lstStyle>
            <a:lvl1pPr marL="0" indent="0">
              <a:buNone/>
              <a:defRPr sz="2800">
                <a:solidFill>
                  <a:schemeClr val="accent4"/>
                </a:solidFill>
                <a:latin typeface="Arial"/>
                <a:cs typeface="Aria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dirty="0"/>
              <a:t>Presenter Name(s)</a:t>
            </a:r>
          </a:p>
        </p:txBody>
      </p:sp>
      <p:sp>
        <p:nvSpPr>
          <p:cNvPr id="10" name="Text Placeholder 9"/>
          <p:cNvSpPr>
            <a:spLocks noGrp="1"/>
          </p:cNvSpPr>
          <p:nvPr>
            <p:ph type="body" sz="quarter" idx="14" hasCustomPrompt="1"/>
          </p:nvPr>
        </p:nvSpPr>
        <p:spPr>
          <a:xfrm>
            <a:off x="1828800" y="5270968"/>
            <a:ext cx="2865640" cy="498475"/>
          </a:xfrm>
        </p:spPr>
        <p:txBody>
          <a:bodyPr>
            <a:normAutofit/>
          </a:bodyPr>
          <a:lstStyle>
            <a:lvl1pPr marL="0" indent="0" algn="l">
              <a:buNone/>
              <a:defRPr sz="1600">
                <a:solidFill>
                  <a:schemeClr val="accent4"/>
                </a:solidFill>
                <a:latin typeface="Arial"/>
                <a:cs typeface="Arial"/>
              </a:defRPr>
            </a:lvl1pPr>
          </a:lstStyle>
          <a:p>
            <a:pPr lvl="0"/>
            <a:r>
              <a:rPr lang="en-US" dirty="0"/>
              <a:t>DATE</a:t>
            </a:r>
          </a:p>
        </p:txBody>
      </p:sp>
    </p:spTree>
    <p:extLst>
      <p:ext uri="{BB962C8B-B14F-4D97-AF65-F5344CB8AC3E}">
        <p14:creationId xmlns:p14="http://schemas.microsoft.com/office/powerpoint/2010/main" val="123255891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p:cSld name="Blue Bar Content">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2" cstate="print">
            <a:extLst>
              <a:ext uri="{28A0092B-C50C-407E-A947-70E740481C1C}">
                <a14:useLocalDpi xmlns:a14="http://schemas.microsoft.com/office/drawing/2010/main" val="0"/>
              </a:ext>
            </a:extLst>
          </a:blip>
          <a:srcRect t="77764" b="8040"/>
          <a:stretch/>
        </p:blipFill>
        <p:spPr>
          <a:xfrm>
            <a:off x="0" y="5949314"/>
            <a:ext cx="12192000" cy="908687"/>
          </a:xfrm>
          <a:prstGeom prst="rect">
            <a:avLst/>
          </a:prstGeom>
          <a:ln>
            <a:noFill/>
          </a:ln>
        </p:spPr>
      </p:pic>
      <p:sp>
        <p:nvSpPr>
          <p:cNvPr id="7" name="Content Placeholder 2"/>
          <p:cNvSpPr>
            <a:spLocks noGrp="1"/>
          </p:cNvSpPr>
          <p:nvPr>
            <p:ph idx="1"/>
          </p:nvPr>
        </p:nvSpPr>
        <p:spPr>
          <a:xfrm>
            <a:off x="609600" y="1600201"/>
            <a:ext cx="10972800" cy="3870569"/>
          </a:xfrm>
        </p:spPr>
        <p:txBody>
          <a:bodyPr/>
          <a:lstStyle>
            <a:lvl1pPr>
              <a:defRPr>
                <a:solidFill>
                  <a:srgbClr val="002E6D"/>
                </a:solidFill>
                <a:latin typeface="Arial"/>
                <a:cs typeface="Arial"/>
              </a:defRPr>
            </a:lvl1pPr>
            <a:lvl2pPr>
              <a:defRPr>
                <a:solidFill>
                  <a:srgbClr val="002E6D"/>
                </a:solidFill>
                <a:latin typeface="Arial"/>
                <a:cs typeface="Arial"/>
              </a:defRPr>
            </a:lvl2pPr>
            <a:lvl3pPr>
              <a:defRPr>
                <a:solidFill>
                  <a:srgbClr val="002E6D"/>
                </a:solidFill>
                <a:latin typeface="Arial"/>
                <a:cs typeface="Arial"/>
              </a:defRPr>
            </a:lvl3pPr>
            <a:lvl4pPr>
              <a:defRPr>
                <a:solidFill>
                  <a:srgbClr val="002E6D"/>
                </a:solidFill>
                <a:latin typeface="Arial"/>
                <a:cs typeface="Arial"/>
              </a:defRPr>
            </a:lvl4pPr>
            <a:lvl5pPr>
              <a:defRPr>
                <a:solidFill>
                  <a:srgbClr val="002E6D"/>
                </a:solidFill>
                <a:latin typeface="Arial"/>
                <a:cs typeface="Aria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1"/>
          <p:cNvSpPr>
            <a:spLocks noGrp="1"/>
          </p:cNvSpPr>
          <p:nvPr>
            <p:ph type="title"/>
          </p:nvPr>
        </p:nvSpPr>
        <p:spPr>
          <a:xfrm>
            <a:off x="609600" y="274638"/>
            <a:ext cx="10972800" cy="1143000"/>
          </a:xfrm>
        </p:spPr>
        <p:txBody>
          <a:bodyPr>
            <a:normAutofit/>
          </a:bodyPr>
          <a:lstStyle>
            <a:lvl1pPr>
              <a:defRPr sz="4100">
                <a:solidFill>
                  <a:schemeClr val="accent1"/>
                </a:solidFill>
                <a:latin typeface="Arial"/>
                <a:cs typeface="Arial"/>
              </a:defRPr>
            </a:lvl1pPr>
          </a:lstStyle>
          <a:p>
            <a:r>
              <a:rPr lang="en-US"/>
              <a:t>Click to edit Master title style</a:t>
            </a:r>
            <a:endParaRPr lang="en-US" dirty="0"/>
          </a:p>
        </p:txBody>
      </p:sp>
      <p:sp>
        <p:nvSpPr>
          <p:cNvPr id="2" name="Rectangle 1"/>
          <p:cNvSpPr/>
          <p:nvPr/>
        </p:nvSpPr>
        <p:spPr>
          <a:xfrm flipV="1">
            <a:off x="0" y="5903595"/>
            <a:ext cx="12192000" cy="45719"/>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schemeClr val="accent1"/>
              </a:solidFill>
            </a:endParaRPr>
          </a:p>
        </p:txBody>
      </p:sp>
      <p:sp>
        <p:nvSpPr>
          <p:cNvPr id="12" name="Footer Placeholder 3"/>
          <p:cNvSpPr>
            <a:spLocks noGrp="1"/>
          </p:cNvSpPr>
          <p:nvPr>
            <p:ph type="ftr" sz="quarter" idx="3"/>
          </p:nvPr>
        </p:nvSpPr>
        <p:spPr>
          <a:xfrm>
            <a:off x="1966261" y="6492876"/>
            <a:ext cx="3860800" cy="365125"/>
          </a:xfrm>
          <a:prstGeom prst="rect">
            <a:avLst/>
          </a:prstGeom>
        </p:spPr>
        <p:txBody>
          <a:bodyPr/>
          <a:lstStyle>
            <a:lvl1pPr>
              <a:defRPr sz="1000">
                <a:solidFill>
                  <a:schemeClr val="accent1"/>
                </a:solidFill>
                <a:latin typeface="Arial"/>
                <a:cs typeface="Arial"/>
              </a:defRPr>
            </a:lvl1pPr>
          </a:lstStyle>
          <a:p>
            <a:r>
              <a:rPr lang="en-US" dirty="0"/>
              <a:t>Click to add Office Information</a:t>
            </a: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72423" y="6167957"/>
            <a:ext cx="1708800" cy="474476"/>
          </a:xfrm>
          <a:prstGeom prst="rect">
            <a:avLst/>
          </a:prstGeom>
        </p:spPr>
      </p:pic>
      <p:sp>
        <p:nvSpPr>
          <p:cNvPr id="8" name="Slide Number Placeholder 4"/>
          <p:cNvSpPr>
            <a:spLocks noGrp="1"/>
          </p:cNvSpPr>
          <p:nvPr>
            <p:ph type="sldNum" sz="quarter" idx="4"/>
          </p:nvPr>
        </p:nvSpPr>
        <p:spPr>
          <a:xfrm>
            <a:off x="1" y="6517926"/>
            <a:ext cx="582191" cy="340075"/>
          </a:xfrm>
          <a:prstGeom prst="rect">
            <a:avLst/>
          </a:prstGeom>
        </p:spPr>
        <p:txBody>
          <a:bodyPr vert="horz" lIns="91440" tIns="45720" rIns="91440" bIns="45720" rtlCol="0" anchor="ctr"/>
          <a:lstStyle>
            <a:lvl1pPr algn="l">
              <a:defRPr sz="1100" b="1">
                <a:solidFill>
                  <a:srgbClr val="002E6D"/>
                </a:solidFill>
                <a:latin typeface="Arial"/>
                <a:cs typeface="Arial"/>
              </a:defRPr>
            </a:lvl1pPr>
          </a:lstStyle>
          <a:p>
            <a:fld id="{9ACEFF92-1BC9-294E-9137-1FA4A655050E}" type="slidenum">
              <a:rPr lang="en-US" smtClean="0"/>
              <a:pPr/>
              <a:t>‹#›</a:t>
            </a:fld>
            <a:endParaRPr lang="en-US" dirty="0"/>
          </a:p>
        </p:txBody>
      </p:sp>
    </p:spTree>
    <p:extLst>
      <p:ext uri="{BB962C8B-B14F-4D97-AF65-F5344CB8AC3E}">
        <p14:creationId xmlns:p14="http://schemas.microsoft.com/office/powerpoint/2010/main" val="272108203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p:cSld name="Vertical Blue Bar Content">
    <p:spTree>
      <p:nvGrpSpPr>
        <p:cNvPr id="1" name=""/>
        <p:cNvGrpSpPr/>
        <p:nvPr/>
      </p:nvGrpSpPr>
      <p:grpSpPr>
        <a:xfrm>
          <a:off x="0" y="0"/>
          <a:ext cx="0" cy="0"/>
          <a:chOff x="0" y="0"/>
          <a:chExt cx="0" cy="0"/>
        </a:xfrm>
      </p:grpSpPr>
      <p:sp>
        <p:nvSpPr>
          <p:cNvPr id="7" name="Title 1"/>
          <p:cNvSpPr>
            <a:spLocks noGrp="1"/>
          </p:cNvSpPr>
          <p:nvPr>
            <p:ph type="title"/>
          </p:nvPr>
        </p:nvSpPr>
        <p:spPr>
          <a:xfrm>
            <a:off x="2826487" y="432078"/>
            <a:ext cx="8378092" cy="1143000"/>
          </a:xfrm>
        </p:spPr>
        <p:txBody>
          <a:bodyPr/>
          <a:lstStyle>
            <a:lvl1pPr>
              <a:defRPr>
                <a:solidFill>
                  <a:schemeClr val="accent1"/>
                </a:solidFill>
                <a:latin typeface="Arial"/>
                <a:cs typeface="Arial"/>
              </a:defRPr>
            </a:lvl1pPr>
          </a:lstStyle>
          <a:p>
            <a:r>
              <a:rPr lang="en-US"/>
              <a:t>Click to edit Master title style</a:t>
            </a:r>
            <a:endParaRPr lang="en-US" dirty="0"/>
          </a:p>
        </p:txBody>
      </p:sp>
      <p:sp>
        <p:nvSpPr>
          <p:cNvPr id="8" name="Content Placeholder 2"/>
          <p:cNvSpPr>
            <a:spLocks noGrp="1"/>
          </p:cNvSpPr>
          <p:nvPr>
            <p:ph idx="1"/>
          </p:nvPr>
        </p:nvSpPr>
        <p:spPr>
          <a:xfrm>
            <a:off x="2826487" y="1757641"/>
            <a:ext cx="8378093" cy="4525963"/>
          </a:xfrm>
        </p:spPr>
        <p:txBody>
          <a:bodyPr/>
          <a:lstStyle>
            <a:lvl1pPr>
              <a:defRPr>
                <a:solidFill>
                  <a:schemeClr val="accent1"/>
                </a:solidFill>
                <a:latin typeface="Arial"/>
                <a:cs typeface="Arial"/>
              </a:defRPr>
            </a:lvl1pPr>
            <a:lvl2pPr>
              <a:defRPr>
                <a:solidFill>
                  <a:schemeClr val="accent1"/>
                </a:solidFill>
                <a:latin typeface="Arial"/>
                <a:cs typeface="Arial"/>
              </a:defRPr>
            </a:lvl2pPr>
            <a:lvl3pPr>
              <a:defRPr>
                <a:solidFill>
                  <a:schemeClr val="accent1"/>
                </a:solidFill>
                <a:latin typeface="Arial"/>
                <a:cs typeface="Arial"/>
              </a:defRPr>
            </a:lvl3pPr>
            <a:lvl4pPr>
              <a:defRPr>
                <a:solidFill>
                  <a:schemeClr val="accent1"/>
                </a:solidFill>
                <a:latin typeface="Arial"/>
                <a:cs typeface="Arial"/>
              </a:defRPr>
            </a:lvl4pPr>
            <a:lvl5pPr>
              <a:defRPr>
                <a:solidFill>
                  <a:schemeClr val="accent1"/>
                </a:solidFill>
                <a:latin typeface="Arial"/>
                <a:cs typeface="Aria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r="82062"/>
          <a:stretch/>
        </p:blipFill>
        <p:spPr>
          <a:xfrm>
            <a:off x="1" y="-1"/>
            <a:ext cx="2341200" cy="6852201"/>
          </a:xfrm>
          <a:prstGeom prst="rect">
            <a:avLst/>
          </a:prstGeom>
          <a:ln>
            <a:noFill/>
          </a:ln>
        </p:spPr>
      </p:pic>
      <p:sp>
        <p:nvSpPr>
          <p:cNvPr id="10" name="Rectangle 9"/>
          <p:cNvSpPr/>
          <p:nvPr/>
        </p:nvSpPr>
        <p:spPr>
          <a:xfrm>
            <a:off x="2341201" y="0"/>
            <a:ext cx="60959" cy="6858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schemeClr val="accent1"/>
              </a:solidFill>
            </a:endParaRP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4900" y="6155504"/>
            <a:ext cx="1708800" cy="474476"/>
          </a:xfrm>
          <a:prstGeom prst="rect">
            <a:avLst/>
          </a:prstGeom>
        </p:spPr>
      </p:pic>
      <p:sp>
        <p:nvSpPr>
          <p:cNvPr id="11" name="Slide Number Placeholder 4"/>
          <p:cNvSpPr>
            <a:spLocks noGrp="1"/>
          </p:cNvSpPr>
          <p:nvPr>
            <p:ph type="sldNum" sz="quarter" idx="4"/>
          </p:nvPr>
        </p:nvSpPr>
        <p:spPr>
          <a:xfrm>
            <a:off x="9319211" y="6577749"/>
            <a:ext cx="2844800" cy="273844"/>
          </a:xfrm>
          <a:prstGeom prst="rect">
            <a:avLst/>
          </a:prstGeom>
        </p:spPr>
        <p:txBody>
          <a:bodyPr vert="horz" lIns="91440" tIns="45720" rIns="91440" bIns="45720" rtlCol="0" anchor="ctr"/>
          <a:lstStyle>
            <a:lvl1pPr algn="r">
              <a:defRPr sz="1100" b="1">
                <a:solidFill>
                  <a:srgbClr val="002E6D"/>
                </a:solidFill>
                <a:latin typeface="Arial"/>
                <a:cs typeface="Arial"/>
              </a:defRPr>
            </a:lvl1pPr>
          </a:lstStyle>
          <a:p>
            <a:fld id="{0020F86C-5CC6-784A-B6E8-0E081796014C}" type="slidenum">
              <a:rPr lang="en-US" smtClean="0"/>
              <a:pPr/>
              <a:t>‹#›</a:t>
            </a:fld>
            <a:endParaRPr lang="en-US" dirty="0"/>
          </a:p>
        </p:txBody>
      </p:sp>
    </p:spTree>
    <p:extLst>
      <p:ext uri="{BB962C8B-B14F-4D97-AF65-F5344CB8AC3E}">
        <p14:creationId xmlns:p14="http://schemas.microsoft.com/office/powerpoint/2010/main" val="402356693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p:cSld name="Solid Blue Content">
    <p:spTree>
      <p:nvGrpSpPr>
        <p:cNvPr id="1" name=""/>
        <p:cNvGrpSpPr/>
        <p:nvPr/>
      </p:nvGrpSpPr>
      <p:grpSpPr>
        <a:xfrm>
          <a:off x="0" y="0"/>
          <a:ext cx="0" cy="0"/>
          <a:chOff x="0" y="0"/>
          <a:chExt cx="0" cy="0"/>
        </a:xfrm>
      </p:grpSpPr>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a:ln>
            <a:noFill/>
          </a:ln>
        </p:spPr>
      </p:pic>
      <p:sp>
        <p:nvSpPr>
          <p:cNvPr id="7" name="Content Placeholder 2"/>
          <p:cNvSpPr>
            <a:spLocks noGrp="1"/>
          </p:cNvSpPr>
          <p:nvPr>
            <p:ph idx="1"/>
          </p:nvPr>
        </p:nvSpPr>
        <p:spPr>
          <a:xfrm>
            <a:off x="609600" y="1600201"/>
            <a:ext cx="10972800" cy="3870569"/>
          </a:xfrm>
        </p:spPr>
        <p:txBody>
          <a:bodyPr/>
          <a:lstStyle>
            <a:lvl1pPr>
              <a:defRPr>
                <a:solidFill>
                  <a:srgbClr val="002E6D"/>
                </a:solidFill>
                <a:latin typeface="Arial"/>
                <a:cs typeface="Arial"/>
              </a:defRPr>
            </a:lvl1pPr>
            <a:lvl2pPr>
              <a:defRPr>
                <a:solidFill>
                  <a:srgbClr val="002E6D"/>
                </a:solidFill>
                <a:latin typeface="Arial"/>
                <a:cs typeface="Arial"/>
              </a:defRPr>
            </a:lvl2pPr>
            <a:lvl3pPr>
              <a:defRPr>
                <a:solidFill>
                  <a:srgbClr val="002E6D"/>
                </a:solidFill>
                <a:latin typeface="Arial"/>
                <a:cs typeface="Arial"/>
              </a:defRPr>
            </a:lvl3pPr>
            <a:lvl4pPr>
              <a:defRPr>
                <a:solidFill>
                  <a:srgbClr val="002E6D"/>
                </a:solidFill>
                <a:latin typeface="Arial"/>
                <a:cs typeface="Arial"/>
              </a:defRPr>
            </a:lvl4pPr>
            <a:lvl5pPr>
              <a:defRPr>
                <a:solidFill>
                  <a:srgbClr val="002E6D"/>
                </a:solidFill>
                <a:latin typeface="Arial"/>
                <a:cs typeface="Aria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itle 1"/>
          <p:cNvSpPr>
            <a:spLocks noGrp="1"/>
          </p:cNvSpPr>
          <p:nvPr>
            <p:ph type="title"/>
          </p:nvPr>
        </p:nvSpPr>
        <p:spPr>
          <a:xfrm>
            <a:off x="609600" y="274638"/>
            <a:ext cx="10972800" cy="1143000"/>
          </a:xfrm>
        </p:spPr>
        <p:txBody>
          <a:bodyPr/>
          <a:lstStyle>
            <a:lvl1pPr>
              <a:defRPr>
                <a:solidFill>
                  <a:srgbClr val="002E6D"/>
                </a:solidFill>
                <a:latin typeface="Arial"/>
                <a:cs typeface="Arial"/>
              </a:defRPr>
            </a:lvl1pPr>
          </a:lstStyle>
          <a:p>
            <a:r>
              <a:rPr lang="en-US"/>
              <a:t>Click to edit Master title style</a:t>
            </a:r>
            <a:endParaRPr lang="en-US" dirty="0"/>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72423" y="6167957"/>
            <a:ext cx="1708800" cy="474476"/>
          </a:xfrm>
          <a:prstGeom prst="rect">
            <a:avLst/>
          </a:prstGeom>
        </p:spPr>
      </p:pic>
      <p:sp>
        <p:nvSpPr>
          <p:cNvPr id="6" name="Slide Number Placeholder 4"/>
          <p:cNvSpPr>
            <a:spLocks noGrp="1"/>
          </p:cNvSpPr>
          <p:nvPr>
            <p:ph type="sldNum" sz="quarter" idx="4"/>
          </p:nvPr>
        </p:nvSpPr>
        <p:spPr>
          <a:xfrm>
            <a:off x="1" y="6517926"/>
            <a:ext cx="582191" cy="340075"/>
          </a:xfrm>
          <a:prstGeom prst="rect">
            <a:avLst/>
          </a:prstGeom>
        </p:spPr>
        <p:txBody>
          <a:bodyPr vert="horz" lIns="91440" tIns="45720" rIns="91440" bIns="45720" rtlCol="0" anchor="ctr"/>
          <a:lstStyle>
            <a:lvl1pPr algn="l">
              <a:defRPr sz="1100" b="1">
                <a:solidFill>
                  <a:srgbClr val="002E6D"/>
                </a:solidFill>
                <a:latin typeface="Arial"/>
                <a:cs typeface="Arial"/>
              </a:defRPr>
            </a:lvl1pPr>
          </a:lstStyle>
          <a:p>
            <a:fld id="{9ACEFF92-1BC9-294E-9137-1FA4A655050E}" type="slidenum">
              <a:rPr lang="en-US" smtClean="0"/>
              <a:pPr/>
              <a:t>‹#›</a:t>
            </a:fld>
            <a:endParaRPr lang="en-US" dirty="0"/>
          </a:p>
        </p:txBody>
      </p:sp>
    </p:spTree>
    <p:extLst>
      <p:ext uri="{BB962C8B-B14F-4D97-AF65-F5344CB8AC3E}">
        <p14:creationId xmlns:p14="http://schemas.microsoft.com/office/powerpoint/2010/main" val="150286294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p:cSld name="Solid Blue Image">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a:ln>
            <a:noFill/>
          </a:ln>
        </p:spPr>
      </p:pic>
      <p:sp>
        <p:nvSpPr>
          <p:cNvPr id="8" name="Picture Placeholder 9"/>
          <p:cNvSpPr>
            <a:spLocks noGrp="1"/>
          </p:cNvSpPr>
          <p:nvPr>
            <p:ph type="pic" sz="quarter" idx="13"/>
          </p:nvPr>
        </p:nvSpPr>
        <p:spPr>
          <a:xfrm>
            <a:off x="609600" y="1600201"/>
            <a:ext cx="10972800" cy="3870325"/>
          </a:xfrm>
        </p:spPr>
        <p:txBody>
          <a:bodyPr>
            <a:normAutofit/>
          </a:bodyPr>
          <a:lstStyle>
            <a:lvl1pPr>
              <a:defRPr sz="1800">
                <a:solidFill>
                  <a:srgbClr val="002E6D"/>
                </a:solidFill>
                <a:latin typeface="Arial"/>
                <a:cs typeface="Arial"/>
              </a:defRPr>
            </a:lvl1pPr>
          </a:lstStyle>
          <a:p>
            <a:r>
              <a:rPr lang="en-US"/>
              <a:t>Click icon to add picture</a:t>
            </a:r>
            <a:endParaRPr lang="en-US" dirty="0"/>
          </a:p>
        </p:txBody>
      </p:sp>
      <p:sp>
        <p:nvSpPr>
          <p:cNvPr id="5" name="Title 1"/>
          <p:cNvSpPr>
            <a:spLocks noGrp="1"/>
          </p:cNvSpPr>
          <p:nvPr>
            <p:ph type="title"/>
          </p:nvPr>
        </p:nvSpPr>
        <p:spPr>
          <a:xfrm>
            <a:off x="609600" y="274638"/>
            <a:ext cx="10972800" cy="1143000"/>
          </a:xfrm>
        </p:spPr>
        <p:txBody>
          <a:bodyPr/>
          <a:lstStyle>
            <a:lvl1pPr>
              <a:defRPr>
                <a:solidFill>
                  <a:srgbClr val="002E6D"/>
                </a:solidFill>
                <a:latin typeface="Arial"/>
                <a:cs typeface="Arial"/>
              </a:defRPr>
            </a:lvl1pPr>
          </a:lstStyle>
          <a:p>
            <a:r>
              <a:rPr lang="en-US"/>
              <a:t>Click to edit Master title style</a:t>
            </a:r>
            <a:endParaRPr lang="en-US" dirty="0"/>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72423" y="6167957"/>
            <a:ext cx="1708800" cy="474476"/>
          </a:xfrm>
          <a:prstGeom prst="rect">
            <a:avLst/>
          </a:prstGeom>
        </p:spPr>
      </p:pic>
      <p:sp>
        <p:nvSpPr>
          <p:cNvPr id="6" name="Slide Number Placeholder 4"/>
          <p:cNvSpPr>
            <a:spLocks noGrp="1"/>
          </p:cNvSpPr>
          <p:nvPr>
            <p:ph type="sldNum" sz="quarter" idx="4"/>
          </p:nvPr>
        </p:nvSpPr>
        <p:spPr>
          <a:xfrm>
            <a:off x="1" y="6517926"/>
            <a:ext cx="582191" cy="340075"/>
          </a:xfrm>
          <a:prstGeom prst="rect">
            <a:avLst/>
          </a:prstGeom>
        </p:spPr>
        <p:txBody>
          <a:bodyPr vert="horz" lIns="91440" tIns="45720" rIns="91440" bIns="45720" rtlCol="0" anchor="ctr"/>
          <a:lstStyle>
            <a:lvl1pPr algn="l">
              <a:defRPr sz="1100" b="1">
                <a:solidFill>
                  <a:srgbClr val="002E6D"/>
                </a:solidFill>
                <a:latin typeface="Arial"/>
                <a:cs typeface="Arial"/>
              </a:defRPr>
            </a:lvl1pPr>
          </a:lstStyle>
          <a:p>
            <a:fld id="{9ACEFF92-1BC9-294E-9137-1FA4A655050E}" type="slidenum">
              <a:rPr lang="en-US" smtClean="0"/>
              <a:pPr/>
              <a:t>‹#›</a:t>
            </a:fld>
            <a:endParaRPr lang="en-US" dirty="0"/>
          </a:p>
        </p:txBody>
      </p:sp>
    </p:spTree>
    <p:extLst>
      <p:ext uri="{BB962C8B-B14F-4D97-AF65-F5344CB8AC3E}">
        <p14:creationId xmlns:p14="http://schemas.microsoft.com/office/powerpoint/2010/main" val="380512914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p:cSld name="9_Custom Layout">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a:ln>
            <a:noFill/>
          </a:ln>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43715" y="2914683"/>
            <a:ext cx="3704571" cy="1028634"/>
          </a:xfrm>
          <a:prstGeom prst="rect">
            <a:avLst/>
          </a:prstGeom>
        </p:spPr>
      </p:pic>
    </p:spTree>
    <p:extLst>
      <p:ext uri="{BB962C8B-B14F-4D97-AF65-F5344CB8AC3E}">
        <p14:creationId xmlns:p14="http://schemas.microsoft.com/office/powerpoint/2010/main" val="124100076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828800" y="1902614"/>
            <a:ext cx="9138789" cy="995729"/>
          </a:xfrm>
        </p:spPr>
        <p:txBody>
          <a:bodyPr>
            <a:normAutofit/>
          </a:bodyPr>
          <a:lstStyle>
            <a:lvl1pPr algn="l">
              <a:defRPr sz="6400">
                <a:solidFill>
                  <a:schemeClr val="bg1"/>
                </a:solidFill>
                <a:latin typeface="Arial"/>
                <a:cs typeface="Arial"/>
              </a:defRPr>
            </a:lvl1pPr>
          </a:lstStyle>
          <a:p>
            <a:r>
              <a:rPr lang="en-US" dirty="0"/>
              <a:t>Presentation Title</a:t>
            </a:r>
          </a:p>
        </p:txBody>
      </p:sp>
      <p:sp>
        <p:nvSpPr>
          <p:cNvPr id="3" name="Subtitle 2"/>
          <p:cNvSpPr>
            <a:spLocks noGrp="1"/>
          </p:cNvSpPr>
          <p:nvPr>
            <p:ph type="subTitle" idx="1" hasCustomPrompt="1"/>
          </p:nvPr>
        </p:nvSpPr>
        <p:spPr>
          <a:xfrm>
            <a:off x="1828800" y="2930825"/>
            <a:ext cx="9138789" cy="883627"/>
          </a:xfrm>
        </p:spPr>
        <p:txBody>
          <a:bodyPr>
            <a:normAutofit/>
          </a:bodyPr>
          <a:lstStyle>
            <a:lvl1pPr marL="0" indent="0" algn="l">
              <a:buNone/>
              <a:defRPr sz="3733" i="1">
                <a:solidFill>
                  <a:srgbClr val="FFFFFF"/>
                </a:solidFill>
                <a:latin typeface="Arial"/>
                <a:cs typeface="Aria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Presentation Subtitle</a:t>
            </a:r>
          </a:p>
        </p:txBody>
      </p:sp>
      <p:sp>
        <p:nvSpPr>
          <p:cNvPr id="8" name="Text Placeholder 7"/>
          <p:cNvSpPr>
            <a:spLocks noGrp="1"/>
          </p:cNvSpPr>
          <p:nvPr>
            <p:ph type="body" sz="quarter" idx="13" hasCustomPrompt="1"/>
          </p:nvPr>
        </p:nvSpPr>
        <p:spPr>
          <a:xfrm>
            <a:off x="1828802" y="3727812"/>
            <a:ext cx="8793284" cy="852243"/>
          </a:xfrm>
        </p:spPr>
        <p:txBody>
          <a:bodyPr>
            <a:normAutofit/>
          </a:bodyPr>
          <a:lstStyle>
            <a:lvl1pPr marL="0" indent="0">
              <a:buNone/>
              <a:defRPr sz="3733">
                <a:solidFill>
                  <a:schemeClr val="accent3"/>
                </a:solidFill>
                <a:latin typeface="Arial"/>
                <a:cs typeface="Aria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dirty="0"/>
              <a:t>Presenter Name(s)</a:t>
            </a:r>
          </a:p>
        </p:txBody>
      </p:sp>
      <p:sp>
        <p:nvSpPr>
          <p:cNvPr id="10" name="Text Placeholder 9"/>
          <p:cNvSpPr>
            <a:spLocks noGrp="1"/>
          </p:cNvSpPr>
          <p:nvPr>
            <p:ph type="body" sz="quarter" idx="14" hasCustomPrompt="1"/>
          </p:nvPr>
        </p:nvSpPr>
        <p:spPr>
          <a:xfrm>
            <a:off x="1828800" y="5270968"/>
            <a:ext cx="2865640" cy="498475"/>
          </a:xfrm>
        </p:spPr>
        <p:txBody>
          <a:bodyPr>
            <a:normAutofit/>
          </a:bodyPr>
          <a:lstStyle>
            <a:lvl1pPr marL="0" indent="0" algn="l">
              <a:buNone/>
              <a:defRPr sz="2133">
                <a:solidFill>
                  <a:srgbClr val="DDD4CC"/>
                </a:solidFill>
                <a:latin typeface="Arial"/>
                <a:cs typeface="Arial"/>
              </a:defRPr>
            </a:lvl1pPr>
          </a:lstStyle>
          <a:p>
            <a:pPr lvl="0"/>
            <a:r>
              <a:rPr lang="en-US" dirty="0"/>
              <a:t>DATE</a:t>
            </a:r>
          </a:p>
        </p:txBody>
      </p:sp>
    </p:spTree>
    <p:extLst>
      <p:ext uri="{BB962C8B-B14F-4D97-AF65-F5344CB8AC3E}">
        <p14:creationId xmlns:p14="http://schemas.microsoft.com/office/powerpoint/2010/main" val="348811900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p:cSld name="Blue Bar Content">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2" cstate="print">
            <a:extLst>
              <a:ext uri="{28A0092B-C50C-407E-A947-70E740481C1C}">
                <a14:useLocalDpi xmlns:a14="http://schemas.microsoft.com/office/drawing/2010/main" val="0"/>
              </a:ext>
            </a:extLst>
          </a:blip>
          <a:srcRect t="84317" b="-4146"/>
          <a:stretch/>
        </p:blipFill>
        <p:spPr>
          <a:xfrm>
            <a:off x="0" y="5905235"/>
            <a:ext cx="12192000" cy="1204669"/>
          </a:xfrm>
          <a:prstGeom prst="rect">
            <a:avLst/>
          </a:prstGeom>
          <a:ln>
            <a:noFill/>
          </a:ln>
        </p:spPr>
      </p:pic>
      <p:sp>
        <p:nvSpPr>
          <p:cNvPr id="7" name="Content Placeholder 2"/>
          <p:cNvSpPr>
            <a:spLocks noGrp="1"/>
          </p:cNvSpPr>
          <p:nvPr>
            <p:ph idx="1"/>
          </p:nvPr>
        </p:nvSpPr>
        <p:spPr>
          <a:xfrm>
            <a:off x="609600" y="1600201"/>
            <a:ext cx="10972800" cy="3870569"/>
          </a:xfrm>
        </p:spPr>
        <p:txBody>
          <a:bodyPr/>
          <a:lstStyle>
            <a:lvl1pPr>
              <a:defRPr>
                <a:solidFill>
                  <a:srgbClr val="002E6D"/>
                </a:solidFill>
                <a:latin typeface="Arial"/>
                <a:cs typeface="Arial"/>
              </a:defRPr>
            </a:lvl1pPr>
            <a:lvl2pPr>
              <a:defRPr>
                <a:solidFill>
                  <a:srgbClr val="002E6D"/>
                </a:solidFill>
                <a:latin typeface="Arial"/>
                <a:cs typeface="Arial"/>
              </a:defRPr>
            </a:lvl2pPr>
            <a:lvl3pPr>
              <a:defRPr>
                <a:solidFill>
                  <a:srgbClr val="002E6D"/>
                </a:solidFill>
                <a:latin typeface="Arial"/>
                <a:cs typeface="Arial"/>
              </a:defRPr>
            </a:lvl3pPr>
            <a:lvl4pPr>
              <a:defRPr>
                <a:solidFill>
                  <a:srgbClr val="002E6D"/>
                </a:solidFill>
                <a:latin typeface="Arial"/>
                <a:cs typeface="Arial"/>
              </a:defRPr>
            </a:lvl4pPr>
            <a:lvl5pPr>
              <a:defRPr>
                <a:solidFill>
                  <a:srgbClr val="002E6D"/>
                </a:solidFill>
                <a:latin typeface="Arial"/>
                <a:cs typeface="Aria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1"/>
          <p:cNvSpPr>
            <a:spLocks noGrp="1"/>
          </p:cNvSpPr>
          <p:nvPr>
            <p:ph type="title"/>
          </p:nvPr>
        </p:nvSpPr>
        <p:spPr>
          <a:xfrm>
            <a:off x="609600" y="274639"/>
            <a:ext cx="10972800" cy="1143000"/>
          </a:xfrm>
        </p:spPr>
        <p:txBody>
          <a:bodyPr>
            <a:normAutofit/>
          </a:bodyPr>
          <a:lstStyle>
            <a:lvl1pPr>
              <a:defRPr sz="5467">
                <a:solidFill>
                  <a:schemeClr val="accent1"/>
                </a:solidFill>
                <a:latin typeface="Arial"/>
                <a:cs typeface="Arial"/>
              </a:defRPr>
            </a:lvl1pPr>
          </a:lstStyle>
          <a:p>
            <a:r>
              <a:rPr lang="en-US"/>
              <a:t>Click to edit Master title style</a:t>
            </a:r>
            <a:endParaRPr lang="en-US" dirty="0"/>
          </a:p>
        </p:txBody>
      </p:sp>
      <p:sp>
        <p:nvSpPr>
          <p:cNvPr id="2" name="Rectangle 1"/>
          <p:cNvSpPr/>
          <p:nvPr/>
        </p:nvSpPr>
        <p:spPr>
          <a:xfrm flipV="1">
            <a:off x="0" y="5903595"/>
            <a:ext cx="12192000" cy="45719"/>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chemeClr val="accent1"/>
              </a:solidFill>
            </a:endParaRPr>
          </a:p>
        </p:txBody>
      </p:sp>
      <p:sp>
        <p:nvSpPr>
          <p:cNvPr id="12" name="Footer Placeholder 3"/>
          <p:cNvSpPr>
            <a:spLocks noGrp="1"/>
          </p:cNvSpPr>
          <p:nvPr>
            <p:ph type="ftr" sz="quarter" idx="3"/>
          </p:nvPr>
        </p:nvSpPr>
        <p:spPr>
          <a:xfrm>
            <a:off x="35861" y="6491359"/>
            <a:ext cx="3860800" cy="365125"/>
          </a:xfrm>
          <a:prstGeom prst="rect">
            <a:avLst/>
          </a:prstGeom>
        </p:spPr>
        <p:txBody>
          <a:bodyPr/>
          <a:lstStyle>
            <a:lvl1pPr>
              <a:defRPr sz="1333">
                <a:solidFill>
                  <a:srgbClr val="FFFFFF"/>
                </a:solidFill>
                <a:latin typeface="Arial"/>
                <a:cs typeface="Arial"/>
              </a:defRPr>
            </a:lvl1pPr>
          </a:lstStyle>
          <a:p>
            <a:endParaRPr lang="en-US"/>
          </a:p>
        </p:txBody>
      </p:sp>
      <p:pic>
        <p:nvPicPr>
          <p:cNvPr id="10" name="Picture 9" descr="CreightonUniv_White.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38299" y="6082033"/>
            <a:ext cx="1540296" cy="570249"/>
          </a:xfrm>
          <a:prstGeom prst="rect">
            <a:avLst/>
          </a:prstGeom>
        </p:spPr>
      </p:pic>
    </p:spTree>
    <p:extLst>
      <p:ext uri="{BB962C8B-B14F-4D97-AF65-F5344CB8AC3E}">
        <p14:creationId xmlns:p14="http://schemas.microsoft.com/office/powerpoint/2010/main" val="23981399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Vertical Blue Bar Content">
    <p:spTree>
      <p:nvGrpSpPr>
        <p:cNvPr id="1" name=""/>
        <p:cNvGrpSpPr/>
        <p:nvPr/>
      </p:nvGrpSpPr>
      <p:grpSpPr>
        <a:xfrm>
          <a:off x="0" y="0"/>
          <a:ext cx="0" cy="0"/>
          <a:chOff x="0" y="0"/>
          <a:chExt cx="0" cy="0"/>
        </a:xfrm>
      </p:grpSpPr>
      <p:sp>
        <p:nvSpPr>
          <p:cNvPr id="7" name="Title 1"/>
          <p:cNvSpPr>
            <a:spLocks noGrp="1"/>
          </p:cNvSpPr>
          <p:nvPr>
            <p:ph type="title"/>
          </p:nvPr>
        </p:nvSpPr>
        <p:spPr>
          <a:xfrm>
            <a:off x="2826487" y="432078"/>
            <a:ext cx="8378092" cy="1143000"/>
          </a:xfrm>
        </p:spPr>
        <p:txBody>
          <a:bodyPr/>
          <a:lstStyle>
            <a:lvl1pPr>
              <a:defRPr>
                <a:solidFill>
                  <a:schemeClr val="accent1"/>
                </a:solidFill>
                <a:latin typeface="Arial"/>
                <a:cs typeface="Arial"/>
              </a:defRPr>
            </a:lvl1pPr>
          </a:lstStyle>
          <a:p>
            <a:r>
              <a:rPr lang="en-US"/>
              <a:t>Click to edit Master title style</a:t>
            </a:r>
            <a:endParaRPr lang="en-US" dirty="0"/>
          </a:p>
        </p:txBody>
      </p:sp>
      <p:sp>
        <p:nvSpPr>
          <p:cNvPr id="8" name="Content Placeholder 2"/>
          <p:cNvSpPr>
            <a:spLocks noGrp="1"/>
          </p:cNvSpPr>
          <p:nvPr>
            <p:ph idx="1"/>
          </p:nvPr>
        </p:nvSpPr>
        <p:spPr>
          <a:xfrm>
            <a:off x="2826487" y="1757641"/>
            <a:ext cx="8378093" cy="4525963"/>
          </a:xfrm>
        </p:spPr>
        <p:txBody>
          <a:bodyPr/>
          <a:lstStyle>
            <a:lvl1pPr>
              <a:defRPr>
                <a:solidFill>
                  <a:schemeClr val="accent1"/>
                </a:solidFill>
                <a:latin typeface="Arial"/>
                <a:cs typeface="Arial"/>
              </a:defRPr>
            </a:lvl1pPr>
            <a:lvl2pPr>
              <a:defRPr>
                <a:solidFill>
                  <a:schemeClr val="accent1"/>
                </a:solidFill>
                <a:latin typeface="Arial"/>
                <a:cs typeface="Arial"/>
              </a:defRPr>
            </a:lvl2pPr>
            <a:lvl3pPr>
              <a:defRPr>
                <a:solidFill>
                  <a:schemeClr val="accent1"/>
                </a:solidFill>
                <a:latin typeface="Arial"/>
                <a:cs typeface="Arial"/>
              </a:defRPr>
            </a:lvl3pPr>
            <a:lvl4pPr>
              <a:defRPr>
                <a:solidFill>
                  <a:schemeClr val="accent1"/>
                </a:solidFill>
                <a:latin typeface="Arial"/>
                <a:cs typeface="Arial"/>
              </a:defRPr>
            </a:lvl4pPr>
            <a:lvl5pPr>
              <a:defRPr>
                <a:solidFill>
                  <a:schemeClr val="accent1"/>
                </a:solidFill>
                <a:latin typeface="Arial"/>
                <a:cs typeface="Aria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r="82077"/>
          <a:stretch/>
        </p:blipFill>
        <p:spPr>
          <a:xfrm>
            <a:off x="1" y="1"/>
            <a:ext cx="2341200" cy="6857999"/>
          </a:xfrm>
          <a:prstGeom prst="rect">
            <a:avLst/>
          </a:prstGeom>
          <a:ln>
            <a:noFill/>
          </a:ln>
        </p:spPr>
      </p:pic>
      <p:sp>
        <p:nvSpPr>
          <p:cNvPr id="10" name="Rectangle 9"/>
          <p:cNvSpPr/>
          <p:nvPr/>
        </p:nvSpPr>
        <p:spPr>
          <a:xfrm>
            <a:off x="2341200" y="0"/>
            <a:ext cx="105411" cy="685800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schemeClr val="accent1"/>
              </a:solidFill>
            </a:endParaRPr>
          </a:p>
        </p:txBody>
      </p:sp>
      <p:pic>
        <p:nvPicPr>
          <p:cNvPr id="11" name="Picture 10" descr="CreightonUniv_White.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1245" y="6167957"/>
            <a:ext cx="1708803" cy="474476"/>
          </a:xfrm>
          <a:prstGeom prst="rect">
            <a:avLst/>
          </a:prstGeom>
        </p:spPr>
      </p:pic>
      <p:sp>
        <p:nvSpPr>
          <p:cNvPr id="9" name="Slide Number Placeholder 4"/>
          <p:cNvSpPr>
            <a:spLocks noGrp="1"/>
          </p:cNvSpPr>
          <p:nvPr>
            <p:ph type="sldNum" sz="quarter" idx="4"/>
          </p:nvPr>
        </p:nvSpPr>
        <p:spPr>
          <a:xfrm>
            <a:off x="9319211" y="6577749"/>
            <a:ext cx="2844800" cy="273844"/>
          </a:xfrm>
          <a:prstGeom prst="rect">
            <a:avLst/>
          </a:prstGeom>
        </p:spPr>
        <p:txBody>
          <a:bodyPr vert="horz" lIns="91440" tIns="45720" rIns="91440" bIns="45720" rtlCol="0" anchor="ctr"/>
          <a:lstStyle>
            <a:lvl1pPr algn="r">
              <a:defRPr sz="1100" b="1">
                <a:solidFill>
                  <a:schemeClr val="tx1">
                    <a:lumMod val="75000"/>
                    <a:lumOff val="25000"/>
                  </a:schemeClr>
                </a:solidFill>
                <a:latin typeface="Arial"/>
                <a:cs typeface="Arial"/>
              </a:defRPr>
            </a:lvl1pPr>
          </a:lstStyle>
          <a:p>
            <a:fld id="{677FD5B4-381B-4595-A611-20D2F5F40E4E}" type="slidenum">
              <a:rPr lang="en-US" smtClean="0"/>
              <a:t>‹#›</a:t>
            </a:fld>
            <a:endParaRPr lang="en-US"/>
          </a:p>
        </p:txBody>
      </p:sp>
    </p:spTree>
    <p:extLst>
      <p:ext uri="{BB962C8B-B14F-4D97-AF65-F5344CB8AC3E}">
        <p14:creationId xmlns:p14="http://schemas.microsoft.com/office/powerpoint/2010/main" val="308713113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p:cSld name="Vertical Blue Bar Content">
    <p:spTree>
      <p:nvGrpSpPr>
        <p:cNvPr id="1" name=""/>
        <p:cNvGrpSpPr/>
        <p:nvPr/>
      </p:nvGrpSpPr>
      <p:grpSpPr>
        <a:xfrm>
          <a:off x="0" y="0"/>
          <a:ext cx="0" cy="0"/>
          <a:chOff x="0" y="0"/>
          <a:chExt cx="0" cy="0"/>
        </a:xfrm>
      </p:grpSpPr>
      <p:sp>
        <p:nvSpPr>
          <p:cNvPr id="7" name="Title 1"/>
          <p:cNvSpPr>
            <a:spLocks noGrp="1"/>
          </p:cNvSpPr>
          <p:nvPr>
            <p:ph type="title"/>
          </p:nvPr>
        </p:nvSpPr>
        <p:spPr>
          <a:xfrm>
            <a:off x="2826489" y="432079"/>
            <a:ext cx="8378092" cy="1143000"/>
          </a:xfrm>
        </p:spPr>
        <p:txBody>
          <a:bodyPr/>
          <a:lstStyle>
            <a:lvl1pPr>
              <a:defRPr>
                <a:solidFill>
                  <a:schemeClr val="accent1"/>
                </a:solidFill>
                <a:latin typeface="Arial"/>
                <a:cs typeface="Arial"/>
              </a:defRPr>
            </a:lvl1pPr>
          </a:lstStyle>
          <a:p>
            <a:r>
              <a:rPr lang="en-US"/>
              <a:t>Click to edit Master title style</a:t>
            </a:r>
            <a:endParaRPr lang="en-US" dirty="0"/>
          </a:p>
        </p:txBody>
      </p:sp>
      <p:sp>
        <p:nvSpPr>
          <p:cNvPr id="8" name="Content Placeholder 2"/>
          <p:cNvSpPr>
            <a:spLocks noGrp="1"/>
          </p:cNvSpPr>
          <p:nvPr>
            <p:ph idx="1"/>
          </p:nvPr>
        </p:nvSpPr>
        <p:spPr>
          <a:xfrm>
            <a:off x="2826487" y="1757641"/>
            <a:ext cx="8378093" cy="4525963"/>
          </a:xfrm>
        </p:spPr>
        <p:txBody>
          <a:bodyPr/>
          <a:lstStyle>
            <a:lvl1pPr>
              <a:defRPr>
                <a:solidFill>
                  <a:schemeClr val="accent1"/>
                </a:solidFill>
                <a:latin typeface="Arial"/>
                <a:cs typeface="Arial"/>
              </a:defRPr>
            </a:lvl1pPr>
            <a:lvl2pPr>
              <a:defRPr>
                <a:solidFill>
                  <a:schemeClr val="accent1"/>
                </a:solidFill>
                <a:latin typeface="Arial"/>
                <a:cs typeface="Arial"/>
              </a:defRPr>
            </a:lvl2pPr>
            <a:lvl3pPr>
              <a:defRPr>
                <a:solidFill>
                  <a:schemeClr val="accent1"/>
                </a:solidFill>
                <a:latin typeface="Arial"/>
                <a:cs typeface="Arial"/>
              </a:defRPr>
            </a:lvl3pPr>
            <a:lvl4pPr>
              <a:defRPr>
                <a:solidFill>
                  <a:schemeClr val="accent1"/>
                </a:solidFill>
                <a:latin typeface="Arial"/>
                <a:cs typeface="Arial"/>
              </a:defRPr>
            </a:lvl4pPr>
            <a:lvl5pPr>
              <a:defRPr>
                <a:solidFill>
                  <a:schemeClr val="accent1"/>
                </a:solidFill>
                <a:latin typeface="Arial"/>
                <a:cs typeface="Aria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r="82077"/>
          <a:stretch/>
        </p:blipFill>
        <p:spPr>
          <a:xfrm>
            <a:off x="1" y="2"/>
            <a:ext cx="2341200" cy="6857999"/>
          </a:xfrm>
          <a:prstGeom prst="rect">
            <a:avLst/>
          </a:prstGeom>
          <a:ln>
            <a:noFill/>
          </a:ln>
        </p:spPr>
      </p:pic>
      <p:sp>
        <p:nvSpPr>
          <p:cNvPr id="10" name="Rectangle 9"/>
          <p:cNvSpPr/>
          <p:nvPr/>
        </p:nvSpPr>
        <p:spPr>
          <a:xfrm>
            <a:off x="2341200" y="0"/>
            <a:ext cx="105411" cy="685800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chemeClr val="accent1"/>
              </a:solidFill>
            </a:endParaRPr>
          </a:p>
        </p:txBody>
      </p:sp>
      <p:pic>
        <p:nvPicPr>
          <p:cNvPr id="9" name="Picture 8" descr="CreightonUniv_White.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5205" y="5998480"/>
            <a:ext cx="1540296" cy="570249"/>
          </a:xfrm>
          <a:prstGeom prst="rect">
            <a:avLst/>
          </a:prstGeom>
        </p:spPr>
      </p:pic>
    </p:spTree>
    <p:extLst>
      <p:ext uri="{BB962C8B-B14F-4D97-AF65-F5344CB8AC3E}">
        <p14:creationId xmlns:p14="http://schemas.microsoft.com/office/powerpoint/2010/main" val="190400659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p:cSld name="Solid Blue Content">
    <p:spTree>
      <p:nvGrpSpPr>
        <p:cNvPr id="1" name=""/>
        <p:cNvGrpSpPr/>
        <p:nvPr/>
      </p:nvGrpSpPr>
      <p:grpSpPr>
        <a:xfrm>
          <a:off x="0" y="0"/>
          <a:ext cx="0" cy="0"/>
          <a:chOff x="0" y="0"/>
          <a:chExt cx="0" cy="0"/>
        </a:xfrm>
      </p:grpSpPr>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a:ln>
            <a:noFill/>
          </a:ln>
        </p:spPr>
      </p:pic>
      <p:sp>
        <p:nvSpPr>
          <p:cNvPr id="7" name="Content Placeholder 2"/>
          <p:cNvSpPr>
            <a:spLocks noGrp="1"/>
          </p:cNvSpPr>
          <p:nvPr>
            <p:ph idx="1"/>
          </p:nvPr>
        </p:nvSpPr>
        <p:spPr>
          <a:xfrm>
            <a:off x="609600" y="1600201"/>
            <a:ext cx="10972800" cy="3870569"/>
          </a:xfrm>
        </p:spPr>
        <p:txBody>
          <a:bodyPr/>
          <a:lstStyle>
            <a:lvl1pPr>
              <a:defRPr>
                <a:solidFill>
                  <a:srgbClr val="FFFFFF"/>
                </a:solidFill>
                <a:latin typeface="Arial"/>
                <a:cs typeface="Arial"/>
              </a:defRPr>
            </a:lvl1pPr>
            <a:lvl2pPr>
              <a:defRPr>
                <a:solidFill>
                  <a:srgbClr val="FFFFFF"/>
                </a:solidFill>
                <a:latin typeface="Arial"/>
                <a:cs typeface="Arial"/>
              </a:defRPr>
            </a:lvl2pPr>
            <a:lvl3pPr>
              <a:defRPr>
                <a:solidFill>
                  <a:srgbClr val="FFFFFF"/>
                </a:solidFill>
                <a:latin typeface="Arial"/>
                <a:cs typeface="Arial"/>
              </a:defRPr>
            </a:lvl3pPr>
            <a:lvl4pPr>
              <a:defRPr>
                <a:solidFill>
                  <a:srgbClr val="FFFFFF"/>
                </a:solidFill>
                <a:latin typeface="Arial"/>
                <a:cs typeface="Arial"/>
              </a:defRPr>
            </a:lvl4pPr>
            <a:lvl5pPr>
              <a:defRPr>
                <a:solidFill>
                  <a:srgbClr val="FFFFFF"/>
                </a:solidFill>
                <a:latin typeface="Arial"/>
                <a:cs typeface="Aria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itle 1"/>
          <p:cNvSpPr>
            <a:spLocks noGrp="1"/>
          </p:cNvSpPr>
          <p:nvPr>
            <p:ph type="title"/>
          </p:nvPr>
        </p:nvSpPr>
        <p:spPr>
          <a:xfrm>
            <a:off x="609600" y="274639"/>
            <a:ext cx="10972800" cy="1143000"/>
          </a:xfrm>
        </p:spPr>
        <p:txBody>
          <a:bodyPr/>
          <a:lstStyle>
            <a:lvl1pPr>
              <a:defRPr>
                <a:solidFill>
                  <a:schemeClr val="accent3"/>
                </a:solidFill>
                <a:latin typeface="Arial"/>
                <a:cs typeface="Arial"/>
              </a:defRPr>
            </a:lvl1pPr>
          </a:lstStyle>
          <a:p>
            <a:r>
              <a:rPr lang="en-US"/>
              <a:t>Click to edit Master title style</a:t>
            </a:r>
            <a:endParaRPr lang="en-US" dirty="0"/>
          </a:p>
        </p:txBody>
      </p:sp>
      <p:pic>
        <p:nvPicPr>
          <p:cNvPr id="6" name="Picture 5" descr="CreightonUniv_White.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38299" y="6082033"/>
            <a:ext cx="1540296" cy="570249"/>
          </a:xfrm>
          <a:prstGeom prst="rect">
            <a:avLst/>
          </a:prstGeom>
        </p:spPr>
      </p:pic>
    </p:spTree>
    <p:extLst>
      <p:ext uri="{BB962C8B-B14F-4D97-AF65-F5344CB8AC3E}">
        <p14:creationId xmlns:p14="http://schemas.microsoft.com/office/powerpoint/2010/main" val="65918770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p:cSld name="Solid Blue Image">
    <p:spTree>
      <p:nvGrpSpPr>
        <p:cNvPr id="1" name=""/>
        <p:cNvGrpSpPr/>
        <p:nvPr/>
      </p:nvGrpSpPr>
      <p:grpSpPr>
        <a:xfrm>
          <a:off x="0" y="0"/>
          <a:ext cx="0" cy="0"/>
          <a:chOff x="0" y="0"/>
          <a:chExt cx="0" cy="0"/>
        </a:xfrm>
      </p:grpSpPr>
      <p:pic>
        <p:nvPicPr>
          <p:cNvPr id="11" name="Pictur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a:ln>
            <a:noFill/>
          </a:ln>
        </p:spPr>
      </p:pic>
      <p:sp>
        <p:nvSpPr>
          <p:cNvPr id="8" name="Picture Placeholder 9"/>
          <p:cNvSpPr>
            <a:spLocks noGrp="1"/>
          </p:cNvSpPr>
          <p:nvPr>
            <p:ph type="pic" sz="quarter" idx="13"/>
          </p:nvPr>
        </p:nvSpPr>
        <p:spPr>
          <a:xfrm>
            <a:off x="609600" y="1600200"/>
            <a:ext cx="10972800" cy="3870325"/>
          </a:xfrm>
        </p:spPr>
        <p:txBody>
          <a:bodyPr>
            <a:normAutofit/>
          </a:bodyPr>
          <a:lstStyle>
            <a:lvl1pPr>
              <a:defRPr sz="2400">
                <a:solidFill>
                  <a:srgbClr val="FFFFFF"/>
                </a:solidFill>
                <a:latin typeface="Arial"/>
                <a:cs typeface="Arial"/>
              </a:defRPr>
            </a:lvl1pPr>
          </a:lstStyle>
          <a:p>
            <a:r>
              <a:rPr lang="en-US"/>
              <a:t>Click icon to add picture</a:t>
            </a:r>
            <a:endParaRPr lang="en-US" dirty="0"/>
          </a:p>
        </p:txBody>
      </p:sp>
      <p:sp>
        <p:nvSpPr>
          <p:cNvPr id="5" name="Title 1"/>
          <p:cNvSpPr>
            <a:spLocks noGrp="1"/>
          </p:cNvSpPr>
          <p:nvPr>
            <p:ph type="title"/>
          </p:nvPr>
        </p:nvSpPr>
        <p:spPr>
          <a:xfrm>
            <a:off x="609600" y="274639"/>
            <a:ext cx="10972800" cy="1143000"/>
          </a:xfrm>
        </p:spPr>
        <p:txBody>
          <a:bodyPr/>
          <a:lstStyle>
            <a:lvl1pPr>
              <a:defRPr>
                <a:solidFill>
                  <a:srgbClr val="95D2FF"/>
                </a:solidFill>
                <a:latin typeface="Arial"/>
                <a:cs typeface="Arial"/>
              </a:defRPr>
            </a:lvl1pPr>
          </a:lstStyle>
          <a:p>
            <a:r>
              <a:rPr lang="en-US"/>
              <a:t>Click to edit Master title style</a:t>
            </a:r>
            <a:endParaRPr lang="en-US" dirty="0"/>
          </a:p>
        </p:txBody>
      </p:sp>
      <p:pic>
        <p:nvPicPr>
          <p:cNvPr id="6" name="Picture 5" descr="CreightonUniv_White.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38299" y="6082033"/>
            <a:ext cx="1540296" cy="570249"/>
          </a:xfrm>
          <a:prstGeom prst="rect">
            <a:avLst/>
          </a:prstGeom>
        </p:spPr>
      </p:pic>
    </p:spTree>
    <p:extLst>
      <p:ext uri="{BB962C8B-B14F-4D97-AF65-F5344CB8AC3E}">
        <p14:creationId xmlns:p14="http://schemas.microsoft.com/office/powerpoint/2010/main" val="117926678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p:cSld name="9_Custom Layout">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a:ln>
            <a:noFill/>
          </a:ln>
        </p:spPr>
      </p:pic>
      <p:pic>
        <p:nvPicPr>
          <p:cNvPr id="4" name="Picture 3" descr="CreightonUniv_Whit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04874" y="2765889"/>
            <a:ext cx="3582253" cy="1326225"/>
          </a:xfrm>
          <a:prstGeom prst="rect">
            <a:avLst/>
          </a:prstGeom>
        </p:spPr>
      </p:pic>
    </p:spTree>
    <p:extLst>
      <p:ext uri="{BB962C8B-B14F-4D97-AF65-F5344CB8AC3E}">
        <p14:creationId xmlns:p14="http://schemas.microsoft.com/office/powerpoint/2010/main" val="163863538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8F03370-47AD-4056-AB4E-2E334BE4156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A290FCCF-213F-48A0-8A64-5A36A1511BA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F10001F8-F307-4C48-B565-C420B89785BD}"/>
              </a:ext>
            </a:extLst>
          </p:cNvPr>
          <p:cNvSpPr>
            <a:spLocks noGrp="1"/>
          </p:cNvSpPr>
          <p:nvPr>
            <p:ph type="dt" sz="half" idx="10"/>
          </p:nvPr>
        </p:nvSpPr>
        <p:spPr/>
        <p:txBody>
          <a:bodyPr/>
          <a:lstStyle/>
          <a:p>
            <a:fld id="{24A73A29-0086-424B-8C9D-4260C12B299C}" type="datetimeFigureOut">
              <a:rPr lang="en-US" smtClean="0"/>
              <a:t>9/26/2017</a:t>
            </a:fld>
            <a:endParaRPr lang="en-US"/>
          </a:p>
        </p:txBody>
      </p:sp>
      <p:sp>
        <p:nvSpPr>
          <p:cNvPr id="5" name="Footer Placeholder 4">
            <a:extLst>
              <a:ext uri="{FF2B5EF4-FFF2-40B4-BE49-F238E27FC236}">
                <a16:creationId xmlns:a16="http://schemas.microsoft.com/office/drawing/2014/main" xmlns="" id="{673DA991-A26C-4571-B165-3DBB7DD24D4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9AD98200-0A80-4FB0-9E65-26721A1CB0DC}"/>
              </a:ext>
            </a:extLst>
          </p:cNvPr>
          <p:cNvSpPr>
            <a:spLocks noGrp="1"/>
          </p:cNvSpPr>
          <p:nvPr>
            <p:ph type="sldNum" sz="quarter" idx="12"/>
          </p:nvPr>
        </p:nvSpPr>
        <p:spPr/>
        <p:txBody>
          <a:bodyPr/>
          <a:lstStyle/>
          <a:p>
            <a:fld id="{EB6FAE1A-982C-4B13-943A-7A9EC1B9C6A2}" type="slidenum">
              <a:rPr lang="en-US" smtClean="0"/>
              <a:t>‹#›</a:t>
            </a:fld>
            <a:endParaRPr lang="en-US"/>
          </a:p>
        </p:txBody>
      </p:sp>
    </p:spTree>
    <p:extLst>
      <p:ext uri="{BB962C8B-B14F-4D97-AF65-F5344CB8AC3E}">
        <p14:creationId xmlns:p14="http://schemas.microsoft.com/office/powerpoint/2010/main" val="322969479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828800" y="1902614"/>
            <a:ext cx="9138789" cy="995729"/>
          </a:xfrm>
        </p:spPr>
        <p:txBody>
          <a:bodyPr>
            <a:normAutofit/>
          </a:bodyPr>
          <a:lstStyle>
            <a:lvl1pPr algn="l">
              <a:defRPr sz="6400">
                <a:solidFill>
                  <a:srgbClr val="002E6D"/>
                </a:solidFill>
                <a:latin typeface="Arial"/>
                <a:cs typeface="Arial"/>
              </a:defRPr>
            </a:lvl1pPr>
          </a:lstStyle>
          <a:p>
            <a:r>
              <a:rPr lang="en-US" dirty="0"/>
              <a:t>Presentation Title</a:t>
            </a:r>
          </a:p>
        </p:txBody>
      </p:sp>
      <p:sp>
        <p:nvSpPr>
          <p:cNvPr id="3" name="Subtitle 2"/>
          <p:cNvSpPr>
            <a:spLocks noGrp="1"/>
          </p:cNvSpPr>
          <p:nvPr>
            <p:ph type="subTitle" idx="1" hasCustomPrompt="1"/>
          </p:nvPr>
        </p:nvSpPr>
        <p:spPr>
          <a:xfrm>
            <a:off x="1828800" y="2930825"/>
            <a:ext cx="9138789" cy="883627"/>
          </a:xfrm>
        </p:spPr>
        <p:txBody>
          <a:bodyPr>
            <a:normAutofit/>
          </a:bodyPr>
          <a:lstStyle>
            <a:lvl1pPr marL="0" indent="0" algn="l">
              <a:buNone/>
              <a:defRPr sz="3733" i="1">
                <a:solidFill>
                  <a:srgbClr val="002E6D"/>
                </a:solidFill>
                <a:latin typeface="Arial"/>
                <a:cs typeface="Aria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Presentation Subtitle</a:t>
            </a:r>
          </a:p>
        </p:txBody>
      </p:sp>
      <p:sp>
        <p:nvSpPr>
          <p:cNvPr id="8" name="Text Placeholder 7"/>
          <p:cNvSpPr>
            <a:spLocks noGrp="1"/>
          </p:cNvSpPr>
          <p:nvPr>
            <p:ph type="body" sz="quarter" idx="13" hasCustomPrompt="1"/>
          </p:nvPr>
        </p:nvSpPr>
        <p:spPr>
          <a:xfrm>
            <a:off x="1828802" y="3727812"/>
            <a:ext cx="8793284" cy="852243"/>
          </a:xfrm>
        </p:spPr>
        <p:txBody>
          <a:bodyPr>
            <a:normAutofit/>
          </a:bodyPr>
          <a:lstStyle>
            <a:lvl1pPr marL="0" indent="0">
              <a:buNone/>
              <a:defRPr sz="3733">
                <a:solidFill>
                  <a:schemeClr val="accent4"/>
                </a:solidFill>
                <a:latin typeface="Arial"/>
                <a:cs typeface="Aria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dirty="0"/>
              <a:t>Presenter Name(s)</a:t>
            </a:r>
          </a:p>
        </p:txBody>
      </p:sp>
      <p:sp>
        <p:nvSpPr>
          <p:cNvPr id="10" name="Text Placeholder 9"/>
          <p:cNvSpPr>
            <a:spLocks noGrp="1"/>
          </p:cNvSpPr>
          <p:nvPr>
            <p:ph type="body" sz="quarter" idx="14" hasCustomPrompt="1"/>
          </p:nvPr>
        </p:nvSpPr>
        <p:spPr>
          <a:xfrm>
            <a:off x="1828800" y="5270968"/>
            <a:ext cx="2865640" cy="498475"/>
          </a:xfrm>
        </p:spPr>
        <p:txBody>
          <a:bodyPr>
            <a:normAutofit/>
          </a:bodyPr>
          <a:lstStyle>
            <a:lvl1pPr marL="0" indent="0" algn="l">
              <a:buNone/>
              <a:defRPr sz="2133">
                <a:solidFill>
                  <a:schemeClr val="accent4"/>
                </a:solidFill>
                <a:latin typeface="Arial"/>
                <a:cs typeface="Arial"/>
              </a:defRPr>
            </a:lvl1pPr>
          </a:lstStyle>
          <a:p>
            <a:pPr lvl="0"/>
            <a:r>
              <a:rPr lang="en-US" dirty="0"/>
              <a:t>DATE</a:t>
            </a:r>
          </a:p>
        </p:txBody>
      </p:sp>
    </p:spTree>
    <p:extLst>
      <p:ext uri="{BB962C8B-B14F-4D97-AF65-F5344CB8AC3E}">
        <p14:creationId xmlns:p14="http://schemas.microsoft.com/office/powerpoint/2010/main" val="149057411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p:cSld name="Blue Bar Content">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2" cstate="print">
            <a:extLst>
              <a:ext uri="{28A0092B-C50C-407E-A947-70E740481C1C}">
                <a14:useLocalDpi xmlns:a14="http://schemas.microsoft.com/office/drawing/2010/main" val="0"/>
              </a:ext>
            </a:extLst>
          </a:blip>
          <a:srcRect t="77764" b="8040"/>
          <a:stretch/>
        </p:blipFill>
        <p:spPr>
          <a:xfrm>
            <a:off x="0" y="5949314"/>
            <a:ext cx="12192000" cy="908687"/>
          </a:xfrm>
          <a:prstGeom prst="rect">
            <a:avLst/>
          </a:prstGeom>
          <a:ln>
            <a:noFill/>
          </a:ln>
        </p:spPr>
      </p:pic>
      <p:sp>
        <p:nvSpPr>
          <p:cNvPr id="7" name="Content Placeholder 2"/>
          <p:cNvSpPr>
            <a:spLocks noGrp="1"/>
          </p:cNvSpPr>
          <p:nvPr>
            <p:ph idx="1"/>
          </p:nvPr>
        </p:nvSpPr>
        <p:spPr>
          <a:xfrm>
            <a:off x="609600" y="1600201"/>
            <a:ext cx="10972800" cy="3870569"/>
          </a:xfrm>
        </p:spPr>
        <p:txBody>
          <a:bodyPr/>
          <a:lstStyle>
            <a:lvl1pPr>
              <a:defRPr>
                <a:solidFill>
                  <a:srgbClr val="002E6D"/>
                </a:solidFill>
                <a:latin typeface="Arial"/>
                <a:cs typeface="Arial"/>
              </a:defRPr>
            </a:lvl1pPr>
            <a:lvl2pPr>
              <a:defRPr>
                <a:solidFill>
                  <a:srgbClr val="002E6D"/>
                </a:solidFill>
                <a:latin typeface="Arial"/>
                <a:cs typeface="Arial"/>
              </a:defRPr>
            </a:lvl2pPr>
            <a:lvl3pPr>
              <a:defRPr>
                <a:solidFill>
                  <a:srgbClr val="002E6D"/>
                </a:solidFill>
                <a:latin typeface="Arial"/>
                <a:cs typeface="Arial"/>
              </a:defRPr>
            </a:lvl3pPr>
            <a:lvl4pPr>
              <a:defRPr>
                <a:solidFill>
                  <a:srgbClr val="002E6D"/>
                </a:solidFill>
                <a:latin typeface="Arial"/>
                <a:cs typeface="Arial"/>
              </a:defRPr>
            </a:lvl4pPr>
            <a:lvl5pPr>
              <a:defRPr>
                <a:solidFill>
                  <a:srgbClr val="002E6D"/>
                </a:solidFill>
                <a:latin typeface="Arial"/>
                <a:cs typeface="Aria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1"/>
          <p:cNvSpPr>
            <a:spLocks noGrp="1"/>
          </p:cNvSpPr>
          <p:nvPr>
            <p:ph type="title"/>
          </p:nvPr>
        </p:nvSpPr>
        <p:spPr>
          <a:xfrm>
            <a:off x="609600" y="274639"/>
            <a:ext cx="10972800" cy="1143000"/>
          </a:xfrm>
        </p:spPr>
        <p:txBody>
          <a:bodyPr>
            <a:normAutofit/>
          </a:bodyPr>
          <a:lstStyle>
            <a:lvl1pPr>
              <a:defRPr sz="5467">
                <a:solidFill>
                  <a:schemeClr val="accent1"/>
                </a:solidFill>
                <a:latin typeface="Arial"/>
                <a:cs typeface="Arial"/>
              </a:defRPr>
            </a:lvl1pPr>
          </a:lstStyle>
          <a:p>
            <a:r>
              <a:rPr lang="en-US"/>
              <a:t>Click to edit Master title style</a:t>
            </a:r>
            <a:endParaRPr lang="en-US" dirty="0"/>
          </a:p>
        </p:txBody>
      </p:sp>
      <p:sp>
        <p:nvSpPr>
          <p:cNvPr id="2" name="Rectangle 1"/>
          <p:cNvSpPr/>
          <p:nvPr/>
        </p:nvSpPr>
        <p:spPr>
          <a:xfrm flipV="1">
            <a:off x="0" y="5903595"/>
            <a:ext cx="12192000" cy="45719"/>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chemeClr val="accent1"/>
              </a:solidFill>
            </a:endParaRPr>
          </a:p>
        </p:txBody>
      </p:sp>
      <p:sp>
        <p:nvSpPr>
          <p:cNvPr id="12" name="Footer Placeholder 3"/>
          <p:cNvSpPr>
            <a:spLocks noGrp="1"/>
          </p:cNvSpPr>
          <p:nvPr>
            <p:ph type="ftr" sz="quarter" idx="3"/>
          </p:nvPr>
        </p:nvSpPr>
        <p:spPr>
          <a:xfrm>
            <a:off x="35861" y="6491359"/>
            <a:ext cx="3860800" cy="365125"/>
          </a:xfrm>
          <a:prstGeom prst="rect">
            <a:avLst/>
          </a:prstGeom>
        </p:spPr>
        <p:txBody>
          <a:bodyPr/>
          <a:lstStyle>
            <a:lvl1pPr>
              <a:defRPr sz="1333">
                <a:solidFill>
                  <a:schemeClr val="accent1"/>
                </a:solidFill>
                <a:latin typeface="Arial"/>
                <a:cs typeface="Arial"/>
              </a:defRPr>
            </a:lvl1pPr>
          </a:lstStyle>
          <a:p>
            <a:r>
              <a:rPr lang="en-US" dirty="0"/>
              <a:t>Click to add Office Information</a:t>
            </a: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42389" y="6054576"/>
            <a:ext cx="1708800" cy="632635"/>
          </a:xfrm>
          <a:prstGeom prst="rect">
            <a:avLst/>
          </a:prstGeom>
        </p:spPr>
      </p:pic>
    </p:spTree>
    <p:extLst>
      <p:ext uri="{BB962C8B-B14F-4D97-AF65-F5344CB8AC3E}">
        <p14:creationId xmlns:p14="http://schemas.microsoft.com/office/powerpoint/2010/main" val="314002206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p:cSld name="Vertical Blue Bar Content">
    <p:spTree>
      <p:nvGrpSpPr>
        <p:cNvPr id="1" name=""/>
        <p:cNvGrpSpPr/>
        <p:nvPr/>
      </p:nvGrpSpPr>
      <p:grpSpPr>
        <a:xfrm>
          <a:off x="0" y="0"/>
          <a:ext cx="0" cy="0"/>
          <a:chOff x="0" y="0"/>
          <a:chExt cx="0" cy="0"/>
        </a:xfrm>
      </p:grpSpPr>
      <p:sp>
        <p:nvSpPr>
          <p:cNvPr id="7" name="Title 1"/>
          <p:cNvSpPr>
            <a:spLocks noGrp="1"/>
          </p:cNvSpPr>
          <p:nvPr>
            <p:ph type="title"/>
          </p:nvPr>
        </p:nvSpPr>
        <p:spPr>
          <a:xfrm>
            <a:off x="2826489" y="432079"/>
            <a:ext cx="8378092" cy="1143000"/>
          </a:xfrm>
        </p:spPr>
        <p:txBody>
          <a:bodyPr/>
          <a:lstStyle>
            <a:lvl1pPr>
              <a:defRPr>
                <a:solidFill>
                  <a:schemeClr val="accent1"/>
                </a:solidFill>
                <a:latin typeface="Arial"/>
                <a:cs typeface="Arial"/>
              </a:defRPr>
            </a:lvl1pPr>
          </a:lstStyle>
          <a:p>
            <a:r>
              <a:rPr lang="en-US"/>
              <a:t>Click to edit Master title style</a:t>
            </a:r>
            <a:endParaRPr lang="en-US" dirty="0"/>
          </a:p>
        </p:txBody>
      </p:sp>
      <p:sp>
        <p:nvSpPr>
          <p:cNvPr id="8" name="Content Placeholder 2"/>
          <p:cNvSpPr>
            <a:spLocks noGrp="1"/>
          </p:cNvSpPr>
          <p:nvPr>
            <p:ph idx="1"/>
          </p:nvPr>
        </p:nvSpPr>
        <p:spPr>
          <a:xfrm>
            <a:off x="2826487" y="1757641"/>
            <a:ext cx="8378093" cy="4525963"/>
          </a:xfrm>
        </p:spPr>
        <p:txBody>
          <a:bodyPr/>
          <a:lstStyle>
            <a:lvl1pPr>
              <a:defRPr>
                <a:solidFill>
                  <a:schemeClr val="accent1"/>
                </a:solidFill>
                <a:latin typeface="Arial"/>
                <a:cs typeface="Arial"/>
              </a:defRPr>
            </a:lvl1pPr>
            <a:lvl2pPr>
              <a:defRPr>
                <a:solidFill>
                  <a:schemeClr val="accent1"/>
                </a:solidFill>
                <a:latin typeface="Arial"/>
                <a:cs typeface="Arial"/>
              </a:defRPr>
            </a:lvl2pPr>
            <a:lvl3pPr>
              <a:defRPr>
                <a:solidFill>
                  <a:schemeClr val="accent1"/>
                </a:solidFill>
                <a:latin typeface="Arial"/>
                <a:cs typeface="Arial"/>
              </a:defRPr>
            </a:lvl3pPr>
            <a:lvl4pPr>
              <a:defRPr>
                <a:solidFill>
                  <a:schemeClr val="accent1"/>
                </a:solidFill>
                <a:latin typeface="Arial"/>
                <a:cs typeface="Arial"/>
              </a:defRPr>
            </a:lvl4pPr>
            <a:lvl5pPr>
              <a:defRPr>
                <a:solidFill>
                  <a:schemeClr val="accent1"/>
                </a:solidFill>
                <a:latin typeface="Arial"/>
                <a:cs typeface="Aria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r="82062"/>
          <a:stretch/>
        </p:blipFill>
        <p:spPr>
          <a:xfrm>
            <a:off x="1" y="-1"/>
            <a:ext cx="2341200" cy="6852201"/>
          </a:xfrm>
          <a:prstGeom prst="rect">
            <a:avLst/>
          </a:prstGeom>
          <a:ln>
            <a:noFill/>
          </a:ln>
        </p:spPr>
      </p:pic>
      <p:sp>
        <p:nvSpPr>
          <p:cNvPr id="10" name="Rectangle 9"/>
          <p:cNvSpPr/>
          <p:nvPr/>
        </p:nvSpPr>
        <p:spPr>
          <a:xfrm>
            <a:off x="2341202" y="0"/>
            <a:ext cx="60959" cy="6858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chemeClr val="accent1"/>
              </a:solidFill>
            </a:endParaRP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2879" y="5967287"/>
            <a:ext cx="1708800" cy="632635"/>
          </a:xfrm>
          <a:prstGeom prst="rect">
            <a:avLst/>
          </a:prstGeom>
        </p:spPr>
      </p:pic>
    </p:spTree>
    <p:extLst>
      <p:ext uri="{BB962C8B-B14F-4D97-AF65-F5344CB8AC3E}">
        <p14:creationId xmlns:p14="http://schemas.microsoft.com/office/powerpoint/2010/main" val="421634132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p:cSld name="Solid Blue Content">
    <p:spTree>
      <p:nvGrpSpPr>
        <p:cNvPr id="1" name=""/>
        <p:cNvGrpSpPr/>
        <p:nvPr/>
      </p:nvGrpSpPr>
      <p:grpSpPr>
        <a:xfrm>
          <a:off x="0" y="0"/>
          <a:ext cx="0" cy="0"/>
          <a:chOff x="0" y="0"/>
          <a:chExt cx="0" cy="0"/>
        </a:xfrm>
      </p:grpSpPr>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a:ln>
            <a:noFill/>
          </a:ln>
        </p:spPr>
      </p:pic>
      <p:sp>
        <p:nvSpPr>
          <p:cNvPr id="7" name="Content Placeholder 2"/>
          <p:cNvSpPr>
            <a:spLocks noGrp="1"/>
          </p:cNvSpPr>
          <p:nvPr>
            <p:ph idx="1"/>
          </p:nvPr>
        </p:nvSpPr>
        <p:spPr>
          <a:xfrm>
            <a:off x="609600" y="1600201"/>
            <a:ext cx="10972800" cy="3870569"/>
          </a:xfrm>
        </p:spPr>
        <p:txBody>
          <a:bodyPr/>
          <a:lstStyle>
            <a:lvl1pPr>
              <a:defRPr>
                <a:solidFill>
                  <a:srgbClr val="002E6D"/>
                </a:solidFill>
                <a:latin typeface="Arial"/>
                <a:cs typeface="Arial"/>
              </a:defRPr>
            </a:lvl1pPr>
            <a:lvl2pPr>
              <a:defRPr>
                <a:solidFill>
                  <a:srgbClr val="002E6D"/>
                </a:solidFill>
                <a:latin typeface="Arial"/>
                <a:cs typeface="Arial"/>
              </a:defRPr>
            </a:lvl2pPr>
            <a:lvl3pPr>
              <a:defRPr>
                <a:solidFill>
                  <a:srgbClr val="002E6D"/>
                </a:solidFill>
                <a:latin typeface="Arial"/>
                <a:cs typeface="Arial"/>
              </a:defRPr>
            </a:lvl3pPr>
            <a:lvl4pPr>
              <a:defRPr>
                <a:solidFill>
                  <a:srgbClr val="002E6D"/>
                </a:solidFill>
                <a:latin typeface="Arial"/>
                <a:cs typeface="Arial"/>
              </a:defRPr>
            </a:lvl4pPr>
            <a:lvl5pPr>
              <a:defRPr>
                <a:solidFill>
                  <a:srgbClr val="002E6D"/>
                </a:solidFill>
                <a:latin typeface="Arial"/>
                <a:cs typeface="Aria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itle 1"/>
          <p:cNvSpPr>
            <a:spLocks noGrp="1"/>
          </p:cNvSpPr>
          <p:nvPr>
            <p:ph type="title"/>
          </p:nvPr>
        </p:nvSpPr>
        <p:spPr>
          <a:xfrm>
            <a:off x="609600" y="274639"/>
            <a:ext cx="10972800" cy="1143000"/>
          </a:xfrm>
        </p:spPr>
        <p:txBody>
          <a:bodyPr/>
          <a:lstStyle>
            <a:lvl1pPr>
              <a:defRPr>
                <a:solidFill>
                  <a:srgbClr val="002E6D"/>
                </a:solidFill>
                <a:latin typeface="Arial"/>
                <a:cs typeface="Arial"/>
              </a:defRPr>
            </a:lvl1pPr>
          </a:lstStyle>
          <a:p>
            <a:r>
              <a:rPr lang="en-US"/>
              <a:t>Click to edit Master title style</a:t>
            </a:r>
            <a:endParaRPr lang="en-US"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14403" y="5984596"/>
            <a:ext cx="1708800" cy="632635"/>
          </a:xfrm>
          <a:prstGeom prst="rect">
            <a:avLst/>
          </a:prstGeom>
        </p:spPr>
      </p:pic>
    </p:spTree>
    <p:extLst>
      <p:ext uri="{BB962C8B-B14F-4D97-AF65-F5344CB8AC3E}">
        <p14:creationId xmlns:p14="http://schemas.microsoft.com/office/powerpoint/2010/main" val="413659490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p:cSld name="Solid Blue Image">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a:ln>
            <a:noFill/>
          </a:ln>
        </p:spPr>
      </p:pic>
      <p:sp>
        <p:nvSpPr>
          <p:cNvPr id="8" name="Picture Placeholder 9"/>
          <p:cNvSpPr>
            <a:spLocks noGrp="1"/>
          </p:cNvSpPr>
          <p:nvPr>
            <p:ph type="pic" sz="quarter" idx="13"/>
          </p:nvPr>
        </p:nvSpPr>
        <p:spPr>
          <a:xfrm>
            <a:off x="609600" y="1600200"/>
            <a:ext cx="10972800" cy="3870325"/>
          </a:xfrm>
        </p:spPr>
        <p:txBody>
          <a:bodyPr>
            <a:normAutofit/>
          </a:bodyPr>
          <a:lstStyle>
            <a:lvl1pPr>
              <a:defRPr sz="2400">
                <a:solidFill>
                  <a:srgbClr val="002E6D"/>
                </a:solidFill>
                <a:latin typeface="Arial"/>
                <a:cs typeface="Arial"/>
              </a:defRPr>
            </a:lvl1pPr>
          </a:lstStyle>
          <a:p>
            <a:r>
              <a:rPr lang="en-US"/>
              <a:t>Click icon to add picture</a:t>
            </a:r>
            <a:endParaRPr lang="en-US" dirty="0"/>
          </a:p>
        </p:txBody>
      </p:sp>
      <p:sp>
        <p:nvSpPr>
          <p:cNvPr id="5" name="Title 1"/>
          <p:cNvSpPr>
            <a:spLocks noGrp="1"/>
          </p:cNvSpPr>
          <p:nvPr>
            <p:ph type="title"/>
          </p:nvPr>
        </p:nvSpPr>
        <p:spPr>
          <a:xfrm>
            <a:off x="609600" y="274639"/>
            <a:ext cx="10972800" cy="1143000"/>
          </a:xfrm>
        </p:spPr>
        <p:txBody>
          <a:bodyPr/>
          <a:lstStyle>
            <a:lvl1pPr>
              <a:defRPr>
                <a:solidFill>
                  <a:srgbClr val="002E6D"/>
                </a:solidFill>
                <a:latin typeface="Arial"/>
                <a:cs typeface="Arial"/>
              </a:defRPr>
            </a:lvl1pPr>
          </a:lstStyle>
          <a:p>
            <a:r>
              <a:rPr lang="en-US"/>
              <a:t>Click to edit Master title style</a:t>
            </a:r>
            <a:endParaRPr lang="en-US"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14403" y="5984596"/>
            <a:ext cx="1708800" cy="632635"/>
          </a:xfrm>
          <a:prstGeom prst="rect">
            <a:avLst/>
          </a:prstGeom>
        </p:spPr>
      </p:pic>
    </p:spTree>
    <p:extLst>
      <p:ext uri="{BB962C8B-B14F-4D97-AF65-F5344CB8AC3E}">
        <p14:creationId xmlns:p14="http://schemas.microsoft.com/office/powerpoint/2010/main" val="5586318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p:cSld name="Solid Blue Content">
    <p:spTree>
      <p:nvGrpSpPr>
        <p:cNvPr id="1" name=""/>
        <p:cNvGrpSpPr/>
        <p:nvPr/>
      </p:nvGrpSpPr>
      <p:grpSpPr>
        <a:xfrm>
          <a:off x="0" y="0"/>
          <a:ext cx="0" cy="0"/>
          <a:chOff x="0" y="0"/>
          <a:chExt cx="0" cy="0"/>
        </a:xfrm>
      </p:grpSpPr>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a:ln>
            <a:noFill/>
          </a:ln>
        </p:spPr>
      </p:pic>
      <p:sp>
        <p:nvSpPr>
          <p:cNvPr id="7" name="Content Placeholder 2"/>
          <p:cNvSpPr>
            <a:spLocks noGrp="1"/>
          </p:cNvSpPr>
          <p:nvPr>
            <p:ph idx="1"/>
          </p:nvPr>
        </p:nvSpPr>
        <p:spPr>
          <a:xfrm>
            <a:off x="609600" y="1600201"/>
            <a:ext cx="10972800" cy="3870569"/>
          </a:xfrm>
        </p:spPr>
        <p:txBody>
          <a:bodyPr/>
          <a:lstStyle>
            <a:lvl1pPr>
              <a:defRPr>
                <a:solidFill>
                  <a:srgbClr val="FFFFFF"/>
                </a:solidFill>
                <a:latin typeface="Arial"/>
                <a:cs typeface="Arial"/>
              </a:defRPr>
            </a:lvl1pPr>
            <a:lvl2pPr>
              <a:defRPr>
                <a:solidFill>
                  <a:srgbClr val="FFFFFF"/>
                </a:solidFill>
                <a:latin typeface="Arial"/>
                <a:cs typeface="Arial"/>
              </a:defRPr>
            </a:lvl2pPr>
            <a:lvl3pPr>
              <a:defRPr>
                <a:solidFill>
                  <a:srgbClr val="FFFFFF"/>
                </a:solidFill>
                <a:latin typeface="Arial"/>
                <a:cs typeface="Arial"/>
              </a:defRPr>
            </a:lvl3pPr>
            <a:lvl4pPr>
              <a:defRPr>
                <a:solidFill>
                  <a:srgbClr val="FFFFFF"/>
                </a:solidFill>
                <a:latin typeface="Arial"/>
                <a:cs typeface="Arial"/>
              </a:defRPr>
            </a:lvl4pPr>
            <a:lvl5pPr>
              <a:defRPr>
                <a:solidFill>
                  <a:srgbClr val="FFFFFF"/>
                </a:solidFill>
                <a:latin typeface="Arial"/>
                <a:cs typeface="Aria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itle 1"/>
          <p:cNvSpPr>
            <a:spLocks noGrp="1"/>
          </p:cNvSpPr>
          <p:nvPr>
            <p:ph type="title"/>
          </p:nvPr>
        </p:nvSpPr>
        <p:spPr>
          <a:xfrm>
            <a:off x="609600" y="274638"/>
            <a:ext cx="10972800" cy="1143000"/>
          </a:xfrm>
        </p:spPr>
        <p:txBody>
          <a:bodyPr/>
          <a:lstStyle>
            <a:lvl1pPr>
              <a:defRPr>
                <a:solidFill>
                  <a:schemeClr val="accent3"/>
                </a:solidFill>
                <a:latin typeface="Arial"/>
                <a:cs typeface="Arial"/>
              </a:defRPr>
            </a:lvl1pPr>
          </a:lstStyle>
          <a:p>
            <a:r>
              <a:rPr lang="en-US"/>
              <a:t>Click to edit Master title style</a:t>
            </a:r>
            <a:endParaRPr lang="en-US" dirty="0"/>
          </a:p>
        </p:txBody>
      </p:sp>
      <p:pic>
        <p:nvPicPr>
          <p:cNvPr id="12" name="Picture 11" descr="CreightonUniv_White.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72421" y="6167957"/>
            <a:ext cx="1708803" cy="474476"/>
          </a:xfrm>
          <a:prstGeom prst="rect">
            <a:avLst/>
          </a:prstGeom>
        </p:spPr>
      </p:pic>
      <p:sp>
        <p:nvSpPr>
          <p:cNvPr id="9" name="Slide Number Placeholder 4"/>
          <p:cNvSpPr txBox="1">
            <a:spLocks/>
          </p:cNvSpPr>
          <p:nvPr/>
        </p:nvSpPr>
        <p:spPr>
          <a:xfrm>
            <a:off x="1" y="6518461"/>
            <a:ext cx="582191" cy="340075"/>
          </a:xfrm>
          <a:prstGeom prst="rect">
            <a:avLst/>
          </a:prstGeom>
        </p:spPr>
        <p:txBody>
          <a:bodyPr vert="horz" lIns="91440" tIns="45720" rIns="91440" bIns="45720" rtlCol="0" anchor="ctr"/>
          <a:lstStyle>
            <a:defPPr>
              <a:defRPr lang="en-US"/>
            </a:defPPr>
            <a:lvl1pPr marL="0" algn="l" defTabSz="457200" rtl="0" eaLnBrk="1" latinLnBrk="0" hangingPunct="1">
              <a:defRPr sz="1100" b="1" kern="1200">
                <a:solidFill>
                  <a:srgbClr val="FFFFFF"/>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ACEFF92-1BC9-294E-9137-1FA4A655050E}" type="slidenum">
              <a:rPr lang="en-US" sz="1100" smtClean="0"/>
              <a:pPr/>
              <a:t>‹#›</a:t>
            </a:fld>
            <a:endParaRPr lang="en-US" sz="1100" dirty="0"/>
          </a:p>
        </p:txBody>
      </p:sp>
    </p:spTree>
    <p:extLst>
      <p:ext uri="{BB962C8B-B14F-4D97-AF65-F5344CB8AC3E}">
        <p14:creationId xmlns:p14="http://schemas.microsoft.com/office/powerpoint/2010/main" val="225806821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p:cSld name="9_Custom Layout">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a:ln>
            <a:noFill/>
          </a:ln>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43715" y="2743244"/>
            <a:ext cx="3704571" cy="1371512"/>
          </a:xfrm>
          <a:prstGeom prst="rect">
            <a:avLst/>
          </a:prstGeom>
        </p:spPr>
      </p:pic>
    </p:spTree>
    <p:extLst>
      <p:ext uri="{BB962C8B-B14F-4D97-AF65-F5344CB8AC3E}">
        <p14:creationId xmlns:p14="http://schemas.microsoft.com/office/powerpoint/2010/main" val="66705406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828800" y="1902614"/>
            <a:ext cx="9138789" cy="995729"/>
          </a:xfrm>
        </p:spPr>
        <p:txBody>
          <a:bodyPr>
            <a:normAutofit/>
          </a:bodyPr>
          <a:lstStyle>
            <a:lvl1pPr algn="l">
              <a:defRPr sz="6400">
                <a:solidFill>
                  <a:schemeClr val="bg1"/>
                </a:solidFill>
                <a:latin typeface="Arial"/>
                <a:cs typeface="Arial"/>
              </a:defRPr>
            </a:lvl1pPr>
          </a:lstStyle>
          <a:p>
            <a:r>
              <a:rPr lang="en-US" dirty="0"/>
              <a:t>Presentation Title</a:t>
            </a:r>
          </a:p>
        </p:txBody>
      </p:sp>
      <p:sp>
        <p:nvSpPr>
          <p:cNvPr id="3" name="Subtitle 2"/>
          <p:cNvSpPr>
            <a:spLocks noGrp="1"/>
          </p:cNvSpPr>
          <p:nvPr>
            <p:ph type="subTitle" idx="1" hasCustomPrompt="1"/>
          </p:nvPr>
        </p:nvSpPr>
        <p:spPr>
          <a:xfrm>
            <a:off x="1828800" y="2930825"/>
            <a:ext cx="9138789" cy="883627"/>
          </a:xfrm>
        </p:spPr>
        <p:txBody>
          <a:bodyPr>
            <a:normAutofit/>
          </a:bodyPr>
          <a:lstStyle>
            <a:lvl1pPr marL="0" indent="0" algn="l">
              <a:buNone/>
              <a:defRPr sz="3733" i="1">
                <a:solidFill>
                  <a:srgbClr val="FFFFFF"/>
                </a:solidFill>
                <a:latin typeface="Arial"/>
                <a:cs typeface="Aria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Presentation Subtitle</a:t>
            </a:r>
          </a:p>
        </p:txBody>
      </p:sp>
      <p:sp>
        <p:nvSpPr>
          <p:cNvPr id="8" name="Text Placeholder 7"/>
          <p:cNvSpPr>
            <a:spLocks noGrp="1"/>
          </p:cNvSpPr>
          <p:nvPr>
            <p:ph type="body" sz="quarter" idx="13" hasCustomPrompt="1"/>
          </p:nvPr>
        </p:nvSpPr>
        <p:spPr>
          <a:xfrm>
            <a:off x="1828802" y="3727812"/>
            <a:ext cx="8793284" cy="852243"/>
          </a:xfrm>
        </p:spPr>
        <p:txBody>
          <a:bodyPr>
            <a:normAutofit/>
          </a:bodyPr>
          <a:lstStyle>
            <a:lvl1pPr marL="0" indent="0">
              <a:buNone/>
              <a:defRPr sz="3733">
                <a:solidFill>
                  <a:schemeClr val="accent3"/>
                </a:solidFill>
                <a:latin typeface="Arial"/>
                <a:cs typeface="Aria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dirty="0"/>
              <a:t>Presenter Name(s)</a:t>
            </a:r>
          </a:p>
        </p:txBody>
      </p:sp>
      <p:sp>
        <p:nvSpPr>
          <p:cNvPr id="10" name="Text Placeholder 9"/>
          <p:cNvSpPr>
            <a:spLocks noGrp="1"/>
          </p:cNvSpPr>
          <p:nvPr>
            <p:ph type="body" sz="quarter" idx="14" hasCustomPrompt="1"/>
          </p:nvPr>
        </p:nvSpPr>
        <p:spPr>
          <a:xfrm>
            <a:off x="1828800" y="5270968"/>
            <a:ext cx="2865640" cy="498475"/>
          </a:xfrm>
        </p:spPr>
        <p:txBody>
          <a:bodyPr>
            <a:normAutofit/>
          </a:bodyPr>
          <a:lstStyle>
            <a:lvl1pPr marL="0" indent="0" algn="l">
              <a:buNone/>
              <a:defRPr sz="2133">
                <a:solidFill>
                  <a:srgbClr val="DDD4CC"/>
                </a:solidFill>
                <a:latin typeface="Arial"/>
                <a:cs typeface="Arial"/>
              </a:defRPr>
            </a:lvl1pPr>
          </a:lstStyle>
          <a:p>
            <a:pPr lvl="0"/>
            <a:r>
              <a:rPr lang="en-US" dirty="0"/>
              <a:t>DATE</a:t>
            </a:r>
          </a:p>
        </p:txBody>
      </p:sp>
    </p:spTree>
    <p:extLst>
      <p:ext uri="{BB962C8B-B14F-4D97-AF65-F5344CB8AC3E}">
        <p14:creationId xmlns:p14="http://schemas.microsoft.com/office/powerpoint/2010/main" val="103898215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p:cSld name="Blue Bar Content">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2" cstate="print">
            <a:extLst>
              <a:ext uri="{28A0092B-C50C-407E-A947-70E740481C1C}">
                <a14:useLocalDpi xmlns:a14="http://schemas.microsoft.com/office/drawing/2010/main" val="0"/>
              </a:ext>
            </a:extLst>
          </a:blip>
          <a:srcRect t="84317" b="-4146"/>
          <a:stretch/>
        </p:blipFill>
        <p:spPr>
          <a:xfrm>
            <a:off x="0" y="5905235"/>
            <a:ext cx="12192000" cy="1204669"/>
          </a:xfrm>
          <a:prstGeom prst="rect">
            <a:avLst/>
          </a:prstGeom>
          <a:ln>
            <a:noFill/>
          </a:ln>
        </p:spPr>
      </p:pic>
      <p:sp>
        <p:nvSpPr>
          <p:cNvPr id="7" name="Content Placeholder 2"/>
          <p:cNvSpPr>
            <a:spLocks noGrp="1"/>
          </p:cNvSpPr>
          <p:nvPr>
            <p:ph idx="1"/>
          </p:nvPr>
        </p:nvSpPr>
        <p:spPr>
          <a:xfrm>
            <a:off x="609600" y="1600201"/>
            <a:ext cx="10972800" cy="3870569"/>
          </a:xfrm>
        </p:spPr>
        <p:txBody>
          <a:bodyPr/>
          <a:lstStyle>
            <a:lvl1pPr>
              <a:defRPr>
                <a:solidFill>
                  <a:srgbClr val="002E6D"/>
                </a:solidFill>
                <a:latin typeface="Arial"/>
                <a:cs typeface="Arial"/>
              </a:defRPr>
            </a:lvl1pPr>
            <a:lvl2pPr>
              <a:defRPr>
                <a:solidFill>
                  <a:srgbClr val="002E6D"/>
                </a:solidFill>
                <a:latin typeface="Arial"/>
                <a:cs typeface="Arial"/>
              </a:defRPr>
            </a:lvl2pPr>
            <a:lvl3pPr>
              <a:defRPr>
                <a:solidFill>
                  <a:srgbClr val="002E6D"/>
                </a:solidFill>
                <a:latin typeface="Arial"/>
                <a:cs typeface="Arial"/>
              </a:defRPr>
            </a:lvl3pPr>
            <a:lvl4pPr>
              <a:defRPr>
                <a:solidFill>
                  <a:srgbClr val="002E6D"/>
                </a:solidFill>
                <a:latin typeface="Arial"/>
                <a:cs typeface="Arial"/>
              </a:defRPr>
            </a:lvl4pPr>
            <a:lvl5pPr>
              <a:defRPr>
                <a:solidFill>
                  <a:srgbClr val="002E6D"/>
                </a:solidFill>
                <a:latin typeface="Arial"/>
                <a:cs typeface="Aria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1"/>
          <p:cNvSpPr>
            <a:spLocks noGrp="1"/>
          </p:cNvSpPr>
          <p:nvPr>
            <p:ph type="title"/>
          </p:nvPr>
        </p:nvSpPr>
        <p:spPr>
          <a:xfrm>
            <a:off x="609600" y="274639"/>
            <a:ext cx="10972800" cy="1143000"/>
          </a:xfrm>
        </p:spPr>
        <p:txBody>
          <a:bodyPr>
            <a:normAutofit/>
          </a:bodyPr>
          <a:lstStyle>
            <a:lvl1pPr>
              <a:defRPr sz="5467">
                <a:solidFill>
                  <a:schemeClr val="accent1"/>
                </a:solidFill>
                <a:latin typeface="Arial"/>
                <a:cs typeface="Arial"/>
              </a:defRPr>
            </a:lvl1pPr>
          </a:lstStyle>
          <a:p>
            <a:r>
              <a:rPr lang="en-US"/>
              <a:t>Click to edit Master title style</a:t>
            </a:r>
            <a:endParaRPr lang="en-US" dirty="0"/>
          </a:p>
        </p:txBody>
      </p:sp>
      <p:sp>
        <p:nvSpPr>
          <p:cNvPr id="2" name="Rectangle 1"/>
          <p:cNvSpPr/>
          <p:nvPr/>
        </p:nvSpPr>
        <p:spPr>
          <a:xfrm flipV="1">
            <a:off x="0" y="5903595"/>
            <a:ext cx="12192000" cy="45719"/>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chemeClr val="accent1"/>
              </a:solidFill>
            </a:endParaRPr>
          </a:p>
        </p:txBody>
      </p:sp>
      <p:sp>
        <p:nvSpPr>
          <p:cNvPr id="12" name="Footer Placeholder 3"/>
          <p:cNvSpPr>
            <a:spLocks noGrp="1"/>
          </p:cNvSpPr>
          <p:nvPr>
            <p:ph type="ftr" sz="quarter" idx="3"/>
          </p:nvPr>
        </p:nvSpPr>
        <p:spPr>
          <a:xfrm>
            <a:off x="609600" y="6491359"/>
            <a:ext cx="3860800" cy="365125"/>
          </a:xfrm>
          <a:prstGeom prst="rect">
            <a:avLst/>
          </a:prstGeom>
        </p:spPr>
        <p:txBody>
          <a:bodyPr/>
          <a:lstStyle>
            <a:lvl1pPr>
              <a:defRPr sz="1333">
                <a:solidFill>
                  <a:srgbClr val="FFFFFF"/>
                </a:solidFill>
                <a:latin typeface="Arial"/>
                <a:cs typeface="Arial"/>
              </a:defRPr>
            </a:lvl1pPr>
          </a:lstStyle>
          <a:p>
            <a:endParaRPr lang="en-US"/>
          </a:p>
        </p:txBody>
      </p:sp>
      <p:pic>
        <p:nvPicPr>
          <p:cNvPr id="10" name="Picture 9" descr="CreightonUniv_White.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38299" y="6082033"/>
            <a:ext cx="1540296" cy="570249"/>
          </a:xfrm>
          <a:prstGeom prst="rect">
            <a:avLst/>
          </a:prstGeom>
        </p:spPr>
      </p:pic>
      <p:sp>
        <p:nvSpPr>
          <p:cNvPr id="11" name="Slide Number Placeholder 4"/>
          <p:cNvSpPr>
            <a:spLocks noGrp="1"/>
          </p:cNvSpPr>
          <p:nvPr>
            <p:ph type="sldNum" sz="quarter" idx="4"/>
          </p:nvPr>
        </p:nvSpPr>
        <p:spPr>
          <a:xfrm>
            <a:off x="1" y="6432373"/>
            <a:ext cx="582191" cy="453433"/>
          </a:xfrm>
          <a:prstGeom prst="rect">
            <a:avLst/>
          </a:prstGeom>
        </p:spPr>
        <p:txBody>
          <a:bodyPr vert="horz" lIns="91440" tIns="45720" rIns="91440" bIns="45720" rtlCol="0" anchor="ctr"/>
          <a:lstStyle>
            <a:lvl1pPr algn="l">
              <a:defRPr sz="1467" b="1">
                <a:solidFill>
                  <a:srgbClr val="FFFFFF"/>
                </a:solidFill>
                <a:latin typeface="Arial"/>
                <a:cs typeface="Arial"/>
              </a:defRPr>
            </a:lvl1pPr>
          </a:lstStyle>
          <a:p>
            <a:fld id="{CE493E7F-7143-F648-A117-7691F1131073}" type="slidenum">
              <a:rPr lang="en-US" smtClean="0"/>
              <a:t>‹#›</a:t>
            </a:fld>
            <a:endParaRPr lang="en-US" dirty="0"/>
          </a:p>
        </p:txBody>
      </p:sp>
    </p:spTree>
    <p:extLst>
      <p:ext uri="{BB962C8B-B14F-4D97-AF65-F5344CB8AC3E}">
        <p14:creationId xmlns:p14="http://schemas.microsoft.com/office/powerpoint/2010/main" val="202901456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p:cSld name="Vertical Blue Bar Content">
    <p:spTree>
      <p:nvGrpSpPr>
        <p:cNvPr id="1" name=""/>
        <p:cNvGrpSpPr/>
        <p:nvPr/>
      </p:nvGrpSpPr>
      <p:grpSpPr>
        <a:xfrm>
          <a:off x="0" y="0"/>
          <a:ext cx="0" cy="0"/>
          <a:chOff x="0" y="0"/>
          <a:chExt cx="0" cy="0"/>
        </a:xfrm>
      </p:grpSpPr>
      <p:sp>
        <p:nvSpPr>
          <p:cNvPr id="7" name="Title 1"/>
          <p:cNvSpPr>
            <a:spLocks noGrp="1"/>
          </p:cNvSpPr>
          <p:nvPr>
            <p:ph type="title"/>
          </p:nvPr>
        </p:nvSpPr>
        <p:spPr>
          <a:xfrm>
            <a:off x="2826489" y="432079"/>
            <a:ext cx="8378092" cy="1143000"/>
          </a:xfrm>
        </p:spPr>
        <p:txBody>
          <a:bodyPr/>
          <a:lstStyle>
            <a:lvl1pPr>
              <a:defRPr>
                <a:solidFill>
                  <a:schemeClr val="accent1"/>
                </a:solidFill>
                <a:latin typeface="Arial"/>
                <a:cs typeface="Arial"/>
              </a:defRPr>
            </a:lvl1pPr>
          </a:lstStyle>
          <a:p>
            <a:r>
              <a:rPr lang="en-US"/>
              <a:t>Click to edit Master title style</a:t>
            </a:r>
            <a:endParaRPr lang="en-US" dirty="0"/>
          </a:p>
        </p:txBody>
      </p:sp>
      <p:sp>
        <p:nvSpPr>
          <p:cNvPr id="8" name="Content Placeholder 2"/>
          <p:cNvSpPr>
            <a:spLocks noGrp="1"/>
          </p:cNvSpPr>
          <p:nvPr>
            <p:ph idx="1"/>
          </p:nvPr>
        </p:nvSpPr>
        <p:spPr>
          <a:xfrm>
            <a:off x="2826487" y="1757641"/>
            <a:ext cx="8378093" cy="4525963"/>
          </a:xfrm>
        </p:spPr>
        <p:txBody>
          <a:bodyPr/>
          <a:lstStyle>
            <a:lvl1pPr>
              <a:defRPr>
                <a:solidFill>
                  <a:schemeClr val="accent1"/>
                </a:solidFill>
                <a:latin typeface="Arial"/>
                <a:cs typeface="Arial"/>
              </a:defRPr>
            </a:lvl1pPr>
            <a:lvl2pPr>
              <a:defRPr>
                <a:solidFill>
                  <a:schemeClr val="accent1"/>
                </a:solidFill>
                <a:latin typeface="Arial"/>
                <a:cs typeface="Arial"/>
              </a:defRPr>
            </a:lvl2pPr>
            <a:lvl3pPr>
              <a:defRPr>
                <a:solidFill>
                  <a:schemeClr val="accent1"/>
                </a:solidFill>
                <a:latin typeface="Arial"/>
                <a:cs typeface="Arial"/>
              </a:defRPr>
            </a:lvl3pPr>
            <a:lvl4pPr>
              <a:defRPr>
                <a:solidFill>
                  <a:schemeClr val="accent1"/>
                </a:solidFill>
                <a:latin typeface="Arial"/>
                <a:cs typeface="Arial"/>
              </a:defRPr>
            </a:lvl4pPr>
            <a:lvl5pPr>
              <a:defRPr>
                <a:solidFill>
                  <a:schemeClr val="accent1"/>
                </a:solidFill>
                <a:latin typeface="Arial"/>
                <a:cs typeface="Aria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r="82077"/>
          <a:stretch/>
        </p:blipFill>
        <p:spPr>
          <a:xfrm>
            <a:off x="1" y="2"/>
            <a:ext cx="2341200" cy="6857999"/>
          </a:xfrm>
          <a:prstGeom prst="rect">
            <a:avLst/>
          </a:prstGeom>
          <a:ln>
            <a:noFill/>
          </a:ln>
        </p:spPr>
      </p:pic>
      <p:sp>
        <p:nvSpPr>
          <p:cNvPr id="10" name="Rectangle 9"/>
          <p:cNvSpPr/>
          <p:nvPr/>
        </p:nvSpPr>
        <p:spPr>
          <a:xfrm>
            <a:off x="2341200" y="0"/>
            <a:ext cx="105411" cy="685800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chemeClr val="accent1"/>
              </a:solidFill>
            </a:endParaRPr>
          </a:p>
        </p:txBody>
      </p:sp>
      <p:pic>
        <p:nvPicPr>
          <p:cNvPr id="9" name="Picture 8" descr="CreightonUniv_White.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5205" y="5998480"/>
            <a:ext cx="1540296" cy="570249"/>
          </a:xfrm>
          <a:prstGeom prst="rect">
            <a:avLst/>
          </a:prstGeom>
        </p:spPr>
      </p:pic>
      <p:sp>
        <p:nvSpPr>
          <p:cNvPr id="11" name="Slide Number Placeholder 4"/>
          <p:cNvSpPr>
            <a:spLocks noGrp="1"/>
          </p:cNvSpPr>
          <p:nvPr>
            <p:ph type="sldNum" sz="quarter" idx="4"/>
          </p:nvPr>
        </p:nvSpPr>
        <p:spPr>
          <a:xfrm>
            <a:off x="11609810" y="6404568"/>
            <a:ext cx="582191" cy="453433"/>
          </a:xfrm>
          <a:prstGeom prst="rect">
            <a:avLst/>
          </a:prstGeom>
        </p:spPr>
        <p:txBody>
          <a:bodyPr vert="horz" lIns="91440" tIns="45720" rIns="91440" bIns="45720" rtlCol="0" anchor="ctr"/>
          <a:lstStyle>
            <a:lvl1pPr algn="r">
              <a:defRPr sz="1467" b="1">
                <a:solidFill>
                  <a:schemeClr val="tx1">
                    <a:lumMod val="90000"/>
                    <a:lumOff val="10000"/>
                  </a:schemeClr>
                </a:solidFill>
                <a:latin typeface="Arial"/>
                <a:cs typeface="Arial"/>
              </a:defRPr>
            </a:lvl1pPr>
          </a:lstStyle>
          <a:p>
            <a:fld id="{C4F26216-0C77-6F45-B709-592A4B962D71}" type="slidenum">
              <a:rPr lang="en-US" smtClean="0"/>
              <a:t>‹#›</a:t>
            </a:fld>
            <a:endParaRPr lang="en-US" dirty="0"/>
          </a:p>
        </p:txBody>
      </p:sp>
    </p:spTree>
    <p:extLst>
      <p:ext uri="{BB962C8B-B14F-4D97-AF65-F5344CB8AC3E}">
        <p14:creationId xmlns:p14="http://schemas.microsoft.com/office/powerpoint/2010/main" val="380001520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p:cSld name="Solid Blue Content">
    <p:spTree>
      <p:nvGrpSpPr>
        <p:cNvPr id="1" name=""/>
        <p:cNvGrpSpPr/>
        <p:nvPr/>
      </p:nvGrpSpPr>
      <p:grpSpPr>
        <a:xfrm>
          <a:off x="0" y="0"/>
          <a:ext cx="0" cy="0"/>
          <a:chOff x="0" y="0"/>
          <a:chExt cx="0" cy="0"/>
        </a:xfrm>
      </p:grpSpPr>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a:ln>
            <a:noFill/>
          </a:ln>
        </p:spPr>
      </p:pic>
      <p:sp>
        <p:nvSpPr>
          <p:cNvPr id="7" name="Content Placeholder 2"/>
          <p:cNvSpPr>
            <a:spLocks noGrp="1"/>
          </p:cNvSpPr>
          <p:nvPr>
            <p:ph idx="1"/>
          </p:nvPr>
        </p:nvSpPr>
        <p:spPr>
          <a:xfrm>
            <a:off x="609600" y="1600201"/>
            <a:ext cx="10972800" cy="3870569"/>
          </a:xfrm>
        </p:spPr>
        <p:txBody>
          <a:bodyPr/>
          <a:lstStyle>
            <a:lvl1pPr>
              <a:defRPr>
                <a:solidFill>
                  <a:srgbClr val="FFFFFF"/>
                </a:solidFill>
                <a:latin typeface="Arial"/>
                <a:cs typeface="Arial"/>
              </a:defRPr>
            </a:lvl1pPr>
            <a:lvl2pPr>
              <a:defRPr>
                <a:solidFill>
                  <a:srgbClr val="FFFFFF"/>
                </a:solidFill>
                <a:latin typeface="Arial"/>
                <a:cs typeface="Arial"/>
              </a:defRPr>
            </a:lvl2pPr>
            <a:lvl3pPr>
              <a:defRPr>
                <a:solidFill>
                  <a:srgbClr val="FFFFFF"/>
                </a:solidFill>
                <a:latin typeface="Arial"/>
                <a:cs typeface="Arial"/>
              </a:defRPr>
            </a:lvl3pPr>
            <a:lvl4pPr>
              <a:defRPr>
                <a:solidFill>
                  <a:srgbClr val="FFFFFF"/>
                </a:solidFill>
                <a:latin typeface="Arial"/>
                <a:cs typeface="Arial"/>
              </a:defRPr>
            </a:lvl4pPr>
            <a:lvl5pPr>
              <a:defRPr>
                <a:solidFill>
                  <a:srgbClr val="FFFFFF"/>
                </a:solidFill>
                <a:latin typeface="Arial"/>
                <a:cs typeface="Aria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itle 1"/>
          <p:cNvSpPr>
            <a:spLocks noGrp="1"/>
          </p:cNvSpPr>
          <p:nvPr>
            <p:ph type="title"/>
          </p:nvPr>
        </p:nvSpPr>
        <p:spPr>
          <a:xfrm>
            <a:off x="609600" y="274639"/>
            <a:ext cx="10972800" cy="1143000"/>
          </a:xfrm>
        </p:spPr>
        <p:txBody>
          <a:bodyPr/>
          <a:lstStyle>
            <a:lvl1pPr>
              <a:defRPr>
                <a:solidFill>
                  <a:schemeClr val="accent3"/>
                </a:solidFill>
                <a:latin typeface="Arial"/>
                <a:cs typeface="Arial"/>
              </a:defRPr>
            </a:lvl1pPr>
          </a:lstStyle>
          <a:p>
            <a:r>
              <a:rPr lang="en-US"/>
              <a:t>Click to edit Master title style</a:t>
            </a:r>
            <a:endParaRPr lang="en-US" dirty="0"/>
          </a:p>
        </p:txBody>
      </p:sp>
      <p:pic>
        <p:nvPicPr>
          <p:cNvPr id="6" name="Picture 5" descr="CreightonUniv_White.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38299" y="6082033"/>
            <a:ext cx="1540296" cy="570249"/>
          </a:xfrm>
          <a:prstGeom prst="rect">
            <a:avLst/>
          </a:prstGeom>
        </p:spPr>
      </p:pic>
      <p:sp>
        <p:nvSpPr>
          <p:cNvPr id="11" name="Slide Number Placeholder 4"/>
          <p:cNvSpPr>
            <a:spLocks noGrp="1"/>
          </p:cNvSpPr>
          <p:nvPr>
            <p:ph type="sldNum" sz="quarter" idx="4"/>
          </p:nvPr>
        </p:nvSpPr>
        <p:spPr>
          <a:xfrm>
            <a:off x="1" y="6432373"/>
            <a:ext cx="582191" cy="453433"/>
          </a:xfrm>
          <a:prstGeom prst="rect">
            <a:avLst/>
          </a:prstGeom>
        </p:spPr>
        <p:txBody>
          <a:bodyPr vert="horz" lIns="91440" tIns="45720" rIns="91440" bIns="45720" rtlCol="0" anchor="ctr"/>
          <a:lstStyle>
            <a:lvl1pPr algn="l">
              <a:defRPr sz="1467" b="1">
                <a:solidFill>
                  <a:srgbClr val="FFFFFF"/>
                </a:solidFill>
                <a:latin typeface="Arial"/>
                <a:cs typeface="Arial"/>
              </a:defRPr>
            </a:lvl1pPr>
          </a:lstStyle>
          <a:p>
            <a:fld id="{9ACEFF92-1BC9-294E-9137-1FA4A655050E}" type="slidenum">
              <a:rPr lang="en-US" smtClean="0"/>
              <a:pPr/>
              <a:t>‹#›</a:t>
            </a:fld>
            <a:endParaRPr lang="en-US" dirty="0"/>
          </a:p>
        </p:txBody>
      </p:sp>
    </p:spTree>
    <p:extLst>
      <p:ext uri="{BB962C8B-B14F-4D97-AF65-F5344CB8AC3E}">
        <p14:creationId xmlns:p14="http://schemas.microsoft.com/office/powerpoint/2010/main" val="265892251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p:cSld name="Solid Blue Image">
    <p:spTree>
      <p:nvGrpSpPr>
        <p:cNvPr id="1" name=""/>
        <p:cNvGrpSpPr/>
        <p:nvPr/>
      </p:nvGrpSpPr>
      <p:grpSpPr>
        <a:xfrm>
          <a:off x="0" y="0"/>
          <a:ext cx="0" cy="0"/>
          <a:chOff x="0" y="0"/>
          <a:chExt cx="0" cy="0"/>
        </a:xfrm>
      </p:grpSpPr>
      <p:pic>
        <p:nvPicPr>
          <p:cNvPr id="11" name="Pictur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a:ln>
            <a:noFill/>
          </a:ln>
        </p:spPr>
      </p:pic>
      <p:sp>
        <p:nvSpPr>
          <p:cNvPr id="8" name="Picture Placeholder 9"/>
          <p:cNvSpPr>
            <a:spLocks noGrp="1"/>
          </p:cNvSpPr>
          <p:nvPr>
            <p:ph type="pic" sz="quarter" idx="13"/>
          </p:nvPr>
        </p:nvSpPr>
        <p:spPr>
          <a:xfrm>
            <a:off x="609600" y="1600200"/>
            <a:ext cx="10972800" cy="3870325"/>
          </a:xfrm>
        </p:spPr>
        <p:txBody>
          <a:bodyPr>
            <a:normAutofit/>
          </a:bodyPr>
          <a:lstStyle>
            <a:lvl1pPr>
              <a:defRPr sz="2400">
                <a:solidFill>
                  <a:srgbClr val="FFFFFF"/>
                </a:solidFill>
                <a:latin typeface="Arial"/>
                <a:cs typeface="Arial"/>
              </a:defRPr>
            </a:lvl1pPr>
          </a:lstStyle>
          <a:p>
            <a:r>
              <a:rPr lang="en-US"/>
              <a:t>Click icon to add picture</a:t>
            </a:r>
            <a:endParaRPr lang="en-US" dirty="0"/>
          </a:p>
        </p:txBody>
      </p:sp>
      <p:sp>
        <p:nvSpPr>
          <p:cNvPr id="5" name="Title 1"/>
          <p:cNvSpPr>
            <a:spLocks noGrp="1"/>
          </p:cNvSpPr>
          <p:nvPr>
            <p:ph type="title"/>
          </p:nvPr>
        </p:nvSpPr>
        <p:spPr>
          <a:xfrm>
            <a:off x="609600" y="274639"/>
            <a:ext cx="10972800" cy="1143000"/>
          </a:xfrm>
        </p:spPr>
        <p:txBody>
          <a:bodyPr/>
          <a:lstStyle>
            <a:lvl1pPr>
              <a:defRPr>
                <a:solidFill>
                  <a:srgbClr val="95D2FF"/>
                </a:solidFill>
                <a:latin typeface="Arial"/>
                <a:cs typeface="Arial"/>
              </a:defRPr>
            </a:lvl1pPr>
          </a:lstStyle>
          <a:p>
            <a:r>
              <a:rPr lang="en-US"/>
              <a:t>Click to edit Master title style</a:t>
            </a:r>
            <a:endParaRPr lang="en-US" dirty="0"/>
          </a:p>
        </p:txBody>
      </p:sp>
      <p:pic>
        <p:nvPicPr>
          <p:cNvPr id="6" name="Picture 5" descr="CreightonUniv_White.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38299" y="6082033"/>
            <a:ext cx="1540296" cy="570249"/>
          </a:xfrm>
          <a:prstGeom prst="rect">
            <a:avLst/>
          </a:prstGeom>
        </p:spPr>
      </p:pic>
      <p:sp>
        <p:nvSpPr>
          <p:cNvPr id="7" name="Slide Number Placeholder 4"/>
          <p:cNvSpPr>
            <a:spLocks noGrp="1"/>
          </p:cNvSpPr>
          <p:nvPr>
            <p:ph type="sldNum" sz="quarter" idx="4"/>
          </p:nvPr>
        </p:nvSpPr>
        <p:spPr>
          <a:xfrm>
            <a:off x="1" y="6404568"/>
            <a:ext cx="582191" cy="453433"/>
          </a:xfrm>
          <a:prstGeom prst="rect">
            <a:avLst/>
          </a:prstGeom>
        </p:spPr>
        <p:txBody>
          <a:bodyPr vert="horz" lIns="91440" tIns="45720" rIns="91440" bIns="45720" rtlCol="0" anchor="ctr"/>
          <a:lstStyle>
            <a:lvl1pPr algn="l">
              <a:defRPr sz="1467" b="1">
                <a:solidFill>
                  <a:srgbClr val="FFFFFF"/>
                </a:solidFill>
                <a:latin typeface="Arial"/>
                <a:cs typeface="Arial"/>
              </a:defRPr>
            </a:lvl1pPr>
          </a:lstStyle>
          <a:p>
            <a:fld id="{C050B3A7-2E8B-474C-AF55-4A098E51AAE1}" type="slidenum">
              <a:rPr lang="en-US" smtClean="0"/>
              <a:t>‹#›</a:t>
            </a:fld>
            <a:endParaRPr lang="en-US" dirty="0"/>
          </a:p>
        </p:txBody>
      </p:sp>
    </p:spTree>
    <p:extLst>
      <p:ext uri="{BB962C8B-B14F-4D97-AF65-F5344CB8AC3E}">
        <p14:creationId xmlns:p14="http://schemas.microsoft.com/office/powerpoint/2010/main" val="58062227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p:cSld name="9_Custom Layout">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a:ln>
            <a:noFill/>
          </a:ln>
        </p:spPr>
      </p:pic>
      <p:pic>
        <p:nvPicPr>
          <p:cNvPr id="4" name="Picture 3" descr="CreightonUniv_Whit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04874" y="2765889"/>
            <a:ext cx="3582253" cy="1326225"/>
          </a:xfrm>
          <a:prstGeom prst="rect">
            <a:avLst/>
          </a:prstGeom>
        </p:spPr>
      </p:pic>
    </p:spTree>
    <p:extLst>
      <p:ext uri="{BB962C8B-B14F-4D97-AF65-F5344CB8AC3E}">
        <p14:creationId xmlns:p14="http://schemas.microsoft.com/office/powerpoint/2010/main" val="176614810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8F03370-47AD-4056-AB4E-2E334BE4156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A290FCCF-213F-48A0-8A64-5A36A1511BA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F10001F8-F307-4C48-B565-C420B89785BD}"/>
              </a:ext>
            </a:extLst>
          </p:cNvPr>
          <p:cNvSpPr>
            <a:spLocks noGrp="1"/>
          </p:cNvSpPr>
          <p:nvPr>
            <p:ph type="dt" sz="half" idx="10"/>
          </p:nvPr>
        </p:nvSpPr>
        <p:spPr/>
        <p:txBody>
          <a:bodyPr/>
          <a:lstStyle/>
          <a:p>
            <a:fld id="{24A73A29-0086-424B-8C9D-4260C12B299C}" type="datetimeFigureOut">
              <a:rPr lang="en-US" smtClean="0"/>
              <a:t>9/26/2017</a:t>
            </a:fld>
            <a:endParaRPr lang="en-US"/>
          </a:p>
        </p:txBody>
      </p:sp>
      <p:sp>
        <p:nvSpPr>
          <p:cNvPr id="5" name="Footer Placeholder 4">
            <a:extLst>
              <a:ext uri="{FF2B5EF4-FFF2-40B4-BE49-F238E27FC236}">
                <a16:creationId xmlns:a16="http://schemas.microsoft.com/office/drawing/2014/main" xmlns="" id="{673DA991-A26C-4571-B165-3DBB7DD24D4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9AD98200-0A80-4FB0-9E65-26721A1CB0DC}"/>
              </a:ext>
            </a:extLst>
          </p:cNvPr>
          <p:cNvSpPr>
            <a:spLocks noGrp="1"/>
          </p:cNvSpPr>
          <p:nvPr>
            <p:ph type="sldNum" sz="quarter" idx="12"/>
          </p:nvPr>
        </p:nvSpPr>
        <p:spPr/>
        <p:txBody>
          <a:bodyPr/>
          <a:lstStyle/>
          <a:p>
            <a:fld id="{EB6FAE1A-982C-4B13-943A-7A9EC1B9C6A2}" type="slidenum">
              <a:rPr lang="en-US" smtClean="0"/>
              <a:t>‹#›</a:t>
            </a:fld>
            <a:endParaRPr lang="en-US"/>
          </a:p>
        </p:txBody>
      </p:sp>
    </p:spTree>
    <p:extLst>
      <p:ext uri="{BB962C8B-B14F-4D97-AF65-F5344CB8AC3E}">
        <p14:creationId xmlns:p14="http://schemas.microsoft.com/office/powerpoint/2010/main" val="401665661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828800" y="1902614"/>
            <a:ext cx="9138789" cy="995729"/>
          </a:xfrm>
        </p:spPr>
        <p:txBody>
          <a:bodyPr>
            <a:normAutofit/>
          </a:bodyPr>
          <a:lstStyle>
            <a:lvl1pPr algn="l">
              <a:defRPr sz="6400">
                <a:solidFill>
                  <a:srgbClr val="002E6D"/>
                </a:solidFill>
                <a:latin typeface="Arial"/>
                <a:cs typeface="Arial"/>
              </a:defRPr>
            </a:lvl1pPr>
          </a:lstStyle>
          <a:p>
            <a:r>
              <a:rPr lang="en-US" dirty="0"/>
              <a:t>Presentation Title</a:t>
            </a:r>
          </a:p>
        </p:txBody>
      </p:sp>
      <p:sp>
        <p:nvSpPr>
          <p:cNvPr id="3" name="Subtitle 2"/>
          <p:cNvSpPr>
            <a:spLocks noGrp="1"/>
          </p:cNvSpPr>
          <p:nvPr>
            <p:ph type="subTitle" idx="1" hasCustomPrompt="1"/>
          </p:nvPr>
        </p:nvSpPr>
        <p:spPr>
          <a:xfrm>
            <a:off x="1828800" y="2930825"/>
            <a:ext cx="9138789" cy="883627"/>
          </a:xfrm>
        </p:spPr>
        <p:txBody>
          <a:bodyPr>
            <a:normAutofit/>
          </a:bodyPr>
          <a:lstStyle>
            <a:lvl1pPr marL="0" indent="0" algn="l">
              <a:buNone/>
              <a:defRPr sz="3733" i="1">
                <a:solidFill>
                  <a:srgbClr val="002E6D"/>
                </a:solidFill>
                <a:latin typeface="Arial"/>
                <a:cs typeface="Aria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Presentation Subtitle</a:t>
            </a:r>
          </a:p>
        </p:txBody>
      </p:sp>
      <p:sp>
        <p:nvSpPr>
          <p:cNvPr id="8" name="Text Placeholder 7"/>
          <p:cNvSpPr>
            <a:spLocks noGrp="1"/>
          </p:cNvSpPr>
          <p:nvPr>
            <p:ph type="body" sz="quarter" idx="13" hasCustomPrompt="1"/>
          </p:nvPr>
        </p:nvSpPr>
        <p:spPr>
          <a:xfrm>
            <a:off x="1828802" y="3727812"/>
            <a:ext cx="8793284" cy="852243"/>
          </a:xfrm>
        </p:spPr>
        <p:txBody>
          <a:bodyPr>
            <a:normAutofit/>
          </a:bodyPr>
          <a:lstStyle>
            <a:lvl1pPr marL="0" indent="0">
              <a:buNone/>
              <a:defRPr sz="3733">
                <a:solidFill>
                  <a:schemeClr val="accent4"/>
                </a:solidFill>
                <a:latin typeface="Arial"/>
                <a:cs typeface="Aria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dirty="0"/>
              <a:t>Presenter Name(s)</a:t>
            </a:r>
          </a:p>
        </p:txBody>
      </p:sp>
      <p:sp>
        <p:nvSpPr>
          <p:cNvPr id="10" name="Text Placeholder 9"/>
          <p:cNvSpPr>
            <a:spLocks noGrp="1"/>
          </p:cNvSpPr>
          <p:nvPr>
            <p:ph type="body" sz="quarter" idx="14" hasCustomPrompt="1"/>
          </p:nvPr>
        </p:nvSpPr>
        <p:spPr>
          <a:xfrm>
            <a:off x="1828800" y="5270968"/>
            <a:ext cx="2865640" cy="498475"/>
          </a:xfrm>
        </p:spPr>
        <p:txBody>
          <a:bodyPr>
            <a:normAutofit/>
          </a:bodyPr>
          <a:lstStyle>
            <a:lvl1pPr marL="0" indent="0" algn="l">
              <a:buNone/>
              <a:defRPr sz="2133">
                <a:solidFill>
                  <a:schemeClr val="accent4"/>
                </a:solidFill>
                <a:latin typeface="Arial"/>
                <a:cs typeface="Arial"/>
              </a:defRPr>
            </a:lvl1pPr>
          </a:lstStyle>
          <a:p>
            <a:pPr lvl="0"/>
            <a:r>
              <a:rPr lang="en-US" dirty="0"/>
              <a:t>DATE</a:t>
            </a:r>
          </a:p>
        </p:txBody>
      </p:sp>
    </p:spTree>
    <p:extLst>
      <p:ext uri="{BB962C8B-B14F-4D97-AF65-F5344CB8AC3E}">
        <p14:creationId xmlns:p14="http://schemas.microsoft.com/office/powerpoint/2010/main" val="209802920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p:cSld name="Blue Bar Content">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2" cstate="print">
            <a:extLst>
              <a:ext uri="{28A0092B-C50C-407E-A947-70E740481C1C}">
                <a14:useLocalDpi xmlns:a14="http://schemas.microsoft.com/office/drawing/2010/main" val="0"/>
              </a:ext>
            </a:extLst>
          </a:blip>
          <a:srcRect t="77764" b="8040"/>
          <a:stretch/>
        </p:blipFill>
        <p:spPr>
          <a:xfrm>
            <a:off x="0" y="5949314"/>
            <a:ext cx="12192000" cy="908687"/>
          </a:xfrm>
          <a:prstGeom prst="rect">
            <a:avLst/>
          </a:prstGeom>
          <a:ln>
            <a:noFill/>
          </a:ln>
        </p:spPr>
      </p:pic>
      <p:sp>
        <p:nvSpPr>
          <p:cNvPr id="7" name="Content Placeholder 2"/>
          <p:cNvSpPr>
            <a:spLocks noGrp="1"/>
          </p:cNvSpPr>
          <p:nvPr>
            <p:ph idx="1"/>
          </p:nvPr>
        </p:nvSpPr>
        <p:spPr>
          <a:xfrm>
            <a:off x="609600" y="1600201"/>
            <a:ext cx="10972800" cy="3870569"/>
          </a:xfrm>
        </p:spPr>
        <p:txBody>
          <a:bodyPr/>
          <a:lstStyle>
            <a:lvl1pPr>
              <a:defRPr>
                <a:solidFill>
                  <a:srgbClr val="002E6D"/>
                </a:solidFill>
                <a:latin typeface="Arial"/>
                <a:cs typeface="Arial"/>
              </a:defRPr>
            </a:lvl1pPr>
            <a:lvl2pPr>
              <a:defRPr>
                <a:solidFill>
                  <a:srgbClr val="002E6D"/>
                </a:solidFill>
                <a:latin typeface="Arial"/>
                <a:cs typeface="Arial"/>
              </a:defRPr>
            </a:lvl2pPr>
            <a:lvl3pPr>
              <a:defRPr>
                <a:solidFill>
                  <a:srgbClr val="002E6D"/>
                </a:solidFill>
                <a:latin typeface="Arial"/>
                <a:cs typeface="Arial"/>
              </a:defRPr>
            </a:lvl3pPr>
            <a:lvl4pPr>
              <a:defRPr>
                <a:solidFill>
                  <a:srgbClr val="002E6D"/>
                </a:solidFill>
                <a:latin typeface="Arial"/>
                <a:cs typeface="Arial"/>
              </a:defRPr>
            </a:lvl4pPr>
            <a:lvl5pPr>
              <a:defRPr>
                <a:solidFill>
                  <a:srgbClr val="002E6D"/>
                </a:solidFill>
                <a:latin typeface="Arial"/>
                <a:cs typeface="Aria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1"/>
          <p:cNvSpPr>
            <a:spLocks noGrp="1"/>
          </p:cNvSpPr>
          <p:nvPr>
            <p:ph type="title"/>
          </p:nvPr>
        </p:nvSpPr>
        <p:spPr>
          <a:xfrm>
            <a:off x="609600" y="274639"/>
            <a:ext cx="10972800" cy="1143000"/>
          </a:xfrm>
        </p:spPr>
        <p:txBody>
          <a:bodyPr>
            <a:normAutofit/>
          </a:bodyPr>
          <a:lstStyle>
            <a:lvl1pPr>
              <a:defRPr sz="5467">
                <a:solidFill>
                  <a:schemeClr val="accent1"/>
                </a:solidFill>
                <a:latin typeface="Arial"/>
                <a:cs typeface="Arial"/>
              </a:defRPr>
            </a:lvl1pPr>
          </a:lstStyle>
          <a:p>
            <a:r>
              <a:rPr lang="en-US"/>
              <a:t>Click to edit Master title style</a:t>
            </a:r>
            <a:endParaRPr lang="en-US" dirty="0"/>
          </a:p>
        </p:txBody>
      </p:sp>
      <p:sp>
        <p:nvSpPr>
          <p:cNvPr id="2" name="Rectangle 1"/>
          <p:cNvSpPr/>
          <p:nvPr/>
        </p:nvSpPr>
        <p:spPr>
          <a:xfrm flipV="1">
            <a:off x="0" y="5903595"/>
            <a:ext cx="12192000" cy="45719"/>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chemeClr val="accent1"/>
              </a:solidFill>
            </a:endParaRPr>
          </a:p>
        </p:txBody>
      </p:sp>
      <p:sp>
        <p:nvSpPr>
          <p:cNvPr id="12" name="Footer Placeholder 3"/>
          <p:cNvSpPr>
            <a:spLocks noGrp="1"/>
          </p:cNvSpPr>
          <p:nvPr>
            <p:ph type="ftr" sz="quarter" idx="3"/>
          </p:nvPr>
        </p:nvSpPr>
        <p:spPr>
          <a:xfrm>
            <a:off x="582191" y="6491359"/>
            <a:ext cx="3860800" cy="365125"/>
          </a:xfrm>
          <a:prstGeom prst="rect">
            <a:avLst/>
          </a:prstGeom>
        </p:spPr>
        <p:txBody>
          <a:bodyPr/>
          <a:lstStyle>
            <a:lvl1pPr>
              <a:defRPr sz="1333">
                <a:solidFill>
                  <a:schemeClr val="accent1"/>
                </a:solidFill>
                <a:latin typeface="Arial"/>
                <a:cs typeface="Arial"/>
              </a:defRPr>
            </a:lvl1pPr>
          </a:lstStyle>
          <a:p>
            <a:endParaRPr lang="en-US" dirty="0"/>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42389" y="6054576"/>
            <a:ext cx="1708800" cy="632635"/>
          </a:xfrm>
          <a:prstGeom prst="rect">
            <a:avLst/>
          </a:prstGeom>
        </p:spPr>
      </p:pic>
      <p:sp>
        <p:nvSpPr>
          <p:cNvPr id="10" name="Slide Number Placeholder 4"/>
          <p:cNvSpPr>
            <a:spLocks noGrp="1"/>
          </p:cNvSpPr>
          <p:nvPr>
            <p:ph type="sldNum" sz="quarter" idx="4"/>
          </p:nvPr>
        </p:nvSpPr>
        <p:spPr>
          <a:xfrm>
            <a:off x="1" y="6404568"/>
            <a:ext cx="582191" cy="453433"/>
          </a:xfrm>
          <a:prstGeom prst="rect">
            <a:avLst/>
          </a:prstGeom>
        </p:spPr>
        <p:txBody>
          <a:bodyPr vert="horz" lIns="91440" tIns="45720" rIns="91440" bIns="45720" rtlCol="0" anchor="ctr"/>
          <a:lstStyle>
            <a:lvl1pPr algn="l">
              <a:defRPr sz="1467" b="1">
                <a:solidFill>
                  <a:srgbClr val="002E6D"/>
                </a:solidFill>
                <a:latin typeface="Arial"/>
                <a:cs typeface="Arial"/>
              </a:defRPr>
            </a:lvl1pPr>
          </a:lstStyle>
          <a:p>
            <a:fld id="{17F5FD02-25DA-6C46-B88B-7CCC5566DCDF}" type="slidenum">
              <a:rPr lang="en-US" smtClean="0"/>
              <a:t>‹#›</a:t>
            </a:fld>
            <a:endParaRPr lang="en-US" dirty="0"/>
          </a:p>
        </p:txBody>
      </p:sp>
    </p:spTree>
    <p:extLst>
      <p:ext uri="{BB962C8B-B14F-4D97-AF65-F5344CB8AC3E}">
        <p14:creationId xmlns:p14="http://schemas.microsoft.com/office/powerpoint/2010/main" val="20863385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p:cSld name="Solid Blue Image">
    <p:spTree>
      <p:nvGrpSpPr>
        <p:cNvPr id="1" name=""/>
        <p:cNvGrpSpPr/>
        <p:nvPr/>
      </p:nvGrpSpPr>
      <p:grpSpPr>
        <a:xfrm>
          <a:off x="0" y="0"/>
          <a:ext cx="0" cy="0"/>
          <a:chOff x="0" y="0"/>
          <a:chExt cx="0" cy="0"/>
        </a:xfrm>
      </p:grpSpPr>
      <p:pic>
        <p:nvPicPr>
          <p:cNvPr id="11" name="Pictur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a:ln>
            <a:noFill/>
          </a:ln>
        </p:spPr>
      </p:pic>
      <p:sp>
        <p:nvSpPr>
          <p:cNvPr id="8" name="Picture Placeholder 9"/>
          <p:cNvSpPr>
            <a:spLocks noGrp="1"/>
          </p:cNvSpPr>
          <p:nvPr>
            <p:ph type="pic" sz="quarter" idx="13"/>
          </p:nvPr>
        </p:nvSpPr>
        <p:spPr>
          <a:xfrm>
            <a:off x="609600" y="1600201"/>
            <a:ext cx="10972800" cy="3870325"/>
          </a:xfrm>
        </p:spPr>
        <p:txBody>
          <a:bodyPr>
            <a:normAutofit/>
          </a:bodyPr>
          <a:lstStyle>
            <a:lvl1pPr>
              <a:defRPr sz="1800">
                <a:solidFill>
                  <a:srgbClr val="FFFFFF"/>
                </a:solidFill>
                <a:latin typeface="Arial"/>
                <a:cs typeface="Arial"/>
              </a:defRPr>
            </a:lvl1pPr>
          </a:lstStyle>
          <a:p>
            <a:r>
              <a:rPr lang="en-US"/>
              <a:t>Click icon to add picture</a:t>
            </a:r>
            <a:endParaRPr lang="en-US" dirty="0"/>
          </a:p>
        </p:txBody>
      </p:sp>
      <p:sp>
        <p:nvSpPr>
          <p:cNvPr id="5" name="Title 1"/>
          <p:cNvSpPr>
            <a:spLocks noGrp="1"/>
          </p:cNvSpPr>
          <p:nvPr>
            <p:ph type="title"/>
          </p:nvPr>
        </p:nvSpPr>
        <p:spPr>
          <a:xfrm>
            <a:off x="609600" y="274638"/>
            <a:ext cx="10972800" cy="1143000"/>
          </a:xfrm>
        </p:spPr>
        <p:txBody>
          <a:bodyPr/>
          <a:lstStyle>
            <a:lvl1pPr>
              <a:defRPr>
                <a:solidFill>
                  <a:srgbClr val="95D2FF"/>
                </a:solidFill>
                <a:latin typeface="Arial"/>
                <a:cs typeface="Arial"/>
              </a:defRPr>
            </a:lvl1pPr>
          </a:lstStyle>
          <a:p>
            <a:r>
              <a:rPr lang="en-US"/>
              <a:t>Click to edit Master title style</a:t>
            </a:r>
            <a:endParaRPr lang="en-US" dirty="0"/>
          </a:p>
        </p:txBody>
      </p:sp>
      <p:pic>
        <p:nvPicPr>
          <p:cNvPr id="10" name="Picture 9" descr="CreightonUniv_White.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72421" y="6167957"/>
            <a:ext cx="1708803" cy="474476"/>
          </a:xfrm>
          <a:prstGeom prst="rect">
            <a:avLst/>
          </a:prstGeom>
        </p:spPr>
      </p:pic>
      <p:sp>
        <p:nvSpPr>
          <p:cNvPr id="7" name="Slide Number Placeholder 4"/>
          <p:cNvSpPr>
            <a:spLocks noGrp="1"/>
          </p:cNvSpPr>
          <p:nvPr>
            <p:ph type="sldNum" sz="quarter" idx="4"/>
          </p:nvPr>
        </p:nvSpPr>
        <p:spPr>
          <a:xfrm>
            <a:off x="1" y="6528957"/>
            <a:ext cx="582191" cy="340075"/>
          </a:xfrm>
          <a:prstGeom prst="rect">
            <a:avLst/>
          </a:prstGeom>
        </p:spPr>
        <p:txBody>
          <a:bodyPr vert="horz" lIns="91440" tIns="45720" rIns="91440" bIns="45720" rtlCol="0" anchor="ctr"/>
          <a:lstStyle>
            <a:lvl1pPr algn="l">
              <a:defRPr sz="1100" b="1">
                <a:solidFill>
                  <a:srgbClr val="FFFFFF"/>
                </a:solidFill>
                <a:latin typeface="Arial"/>
                <a:cs typeface="Arial"/>
              </a:defRPr>
            </a:lvl1pPr>
          </a:lstStyle>
          <a:p>
            <a:fld id="{677FD5B4-381B-4595-A611-20D2F5F40E4E}" type="slidenum">
              <a:rPr lang="en-US" smtClean="0"/>
              <a:t>‹#›</a:t>
            </a:fld>
            <a:endParaRPr lang="en-US"/>
          </a:p>
        </p:txBody>
      </p:sp>
    </p:spTree>
    <p:extLst>
      <p:ext uri="{BB962C8B-B14F-4D97-AF65-F5344CB8AC3E}">
        <p14:creationId xmlns:p14="http://schemas.microsoft.com/office/powerpoint/2010/main" val="245051204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p:cSld name="Vertical Blue Bar Content">
    <p:spTree>
      <p:nvGrpSpPr>
        <p:cNvPr id="1" name=""/>
        <p:cNvGrpSpPr/>
        <p:nvPr/>
      </p:nvGrpSpPr>
      <p:grpSpPr>
        <a:xfrm>
          <a:off x="0" y="0"/>
          <a:ext cx="0" cy="0"/>
          <a:chOff x="0" y="0"/>
          <a:chExt cx="0" cy="0"/>
        </a:xfrm>
      </p:grpSpPr>
      <p:sp>
        <p:nvSpPr>
          <p:cNvPr id="7" name="Title 1"/>
          <p:cNvSpPr>
            <a:spLocks noGrp="1"/>
          </p:cNvSpPr>
          <p:nvPr>
            <p:ph type="title"/>
          </p:nvPr>
        </p:nvSpPr>
        <p:spPr>
          <a:xfrm>
            <a:off x="2826489" y="432079"/>
            <a:ext cx="8378092" cy="1143000"/>
          </a:xfrm>
        </p:spPr>
        <p:txBody>
          <a:bodyPr/>
          <a:lstStyle>
            <a:lvl1pPr>
              <a:defRPr>
                <a:solidFill>
                  <a:schemeClr val="accent1"/>
                </a:solidFill>
                <a:latin typeface="Arial"/>
                <a:cs typeface="Arial"/>
              </a:defRPr>
            </a:lvl1pPr>
          </a:lstStyle>
          <a:p>
            <a:r>
              <a:rPr lang="en-US"/>
              <a:t>Click to edit Master title style</a:t>
            </a:r>
            <a:endParaRPr lang="en-US" dirty="0"/>
          </a:p>
        </p:txBody>
      </p:sp>
      <p:sp>
        <p:nvSpPr>
          <p:cNvPr id="8" name="Content Placeholder 2"/>
          <p:cNvSpPr>
            <a:spLocks noGrp="1"/>
          </p:cNvSpPr>
          <p:nvPr>
            <p:ph idx="1"/>
          </p:nvPr>
        </p:nvSpPr>
        <p:spPr>
          <a:xfrm>
            <a:off x="2826487" y="1757641"/>
            <a:ext cx="8378093" cy="4525963"/>
          </a:xfrm>
        </p:spPr>
        <p:txBody>
          <a:bodyPr/>
          <a:lstStyle>
            <a:lvl1pPr>
              <a:defRPr>
                <a:solidFill>
                  <a:schemeClr val="accent1"/>
                </a:solidFill>
                <a:latin typeface="Arial"/>
                <a:cs typeface="Arial"/>
              </a:defRPr>
            </a:lvl1pPr>
            <a:lvl2pPr>
              <a:defRPr>
                <a:solidFill>
                  <a:schemeClr val="accent1"/>
                </a:solidFill>
                <a:latin typeface="Arial"/>
                <a:cs typeface="Arial"/>
              </a:defRPr>
            </a:lvl2pPr>
            <a:lvl3pPr>
              <a:defRPr>
                <a:solidFill>
                  <a:schemeClr val="accent1"/>
                </a:solidFill>
                <a:latin typeface="Arial"/>
                <a:cs typeface="Arial"/>
              </a:defRPr>
            </a:lvl3pPr>
            <a:lvl4pPr>
              <a:defRPr>
                <a:solidFill>
                  <a:schemeClr val="accent1"/>
                </a:solidFill>
                <a:latin typeface="Arial"/>
                <a:cs typeface="Arial"/>
              </a:defRPr>
            </a:lvl4pPr>
            <a:lvl5pPr>
              <a:defRPr>
                <a:solidFill>
                  <a:schemeClr val="accent1"/>
                </a:solidFill>
                <a:latin typeface="Arial"/>
                <a:cs typeface="Aria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r="82062"/>
          <a:stretch/>
        </p:blipFill>
        <p:spPr>
          <a:xfrm>
            <a:off x="1" y="-1"/>
            <a:ext cx="2341200" cy="6852201"/>
          </a:xfrm>
          <a:prstGeom prst="rect">
            <a:avLst/>
          </a:prstGeom>
          <a:ln>
            <a:noFill/>
          </a:ln>
        </p:spPr>
      </p:pic>
      <p:sp>
        <p:nvSpPr>
          <p:cNvPr id="10" name="Rectangle 9"/>
          <p:cNvSpPr/>
          <p:nvPr/>
        </p:nvSpPr>
        <p:spPr>
          <a:xfrm>
            <a:off x="2341202" y="0"/>
            <a:ext cx="60959" cy="6858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chemeClr val="accent1"/>
              </a:solidFill>
            </a:endParaRP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2879" y="5967287"/>
            <a:ext cx="1708800" cy="632635"/>
          </a:xfrm>
          <a:prstGeom prst="rect">
            <a:avLst/>
          </a:prstGeom>
        </p:spPr>
      </p:pic>
      <p:sp>
        <p:nvSpPr>
          <p:cNvPr id="9" name="Slide Number Placeholder 4"/>
          <p:cNvSpPr>
            <a:spLocks noGrp="1"/>
          </p:cNvSpPr>
          <p:nvPr>
            <p:ph type="sldNum" sz="quarter" idx="4"/>
          </p:nvPr>
        </p:nvSpPr>
        <p:spPr>
          <a:xfrm>
            <a:off x="11609810" y="6404568"/>
            <a:ext cx="582191" cy="453433"/>
          </a:xfrm>
          <a:prstGeom prst="rect">
            <a:avLst/>
          </a:prstGeom>
        </p:spPr>
        <p:txBody>
          <a:bodyPr vert="horz" lIns="91440" tIns="45720" rIns="91440" bIns="45720" rtlCol="0" anchor="ctr"/>
          <a:lstStyle>
            <a:lvl1pPr algn="r">
              <a:defRPr sz="1467" b="1">
                <a:solidFill>
                  <a:schemeClr val="accent1"/>
                </a:solidFill>
                <a:latin typeface="Arial"/>
                <a:cs typeface="Arial"/>
              </a:defRPr>
            </a:lvl1pPr>
          </a:lstStyle>
          <a:p>
            <a:fld id="{F3E6911E-154D-B341-99A6-5E14DC2C9D2A}" type="slidenum">
              <a:rPr lang="en-US" smtClean="0"/>
              <a:pPr/>
              <a:t>‹#›</a:t>
            </a:fld>
            <a:endParaRPr lang="en-US" dirty="0"/>
          </a:p>
        </p:txBody>
      </p:sp>
    </p:spTree>
    <p:extLst>
      <p:ext uri="{BB962C8B-B14F-4D97-AF65-F5344CB8AC3E}">
        <p14:creationId xmlns:p14="http://schemas.microsoft.com/office/powerpoint/2010/main" val="309540419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p:cSld name="Solid Blue Content">
    <p:spTree>
      <p:nvGrpSpPr>
        <p:cNvPr id="1" name=""/>
        <p:cNvGrpSpPr/>
        <p:nvPr/>
      </p:nvGrpSpPr>
      <p:grpSpPr>
        <a:xfrm>
          <a:off x="0" y="0"/>
          <a:ext cx="0" cy="0"/>
          <a:chOff x="0" y="0"/>
          <a:chExt cx="0" cy="0"/>
        </a:xfrm>
      </p:grpSpPr>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a:ln>
            <a:noFill/>
          </a:ln>
        </p:spPr>
      </p:pic>
      <p:sp>
        <p:nvSpPr>
          <p:cNvPr id="7" name="Content Placeholder 2"/>
          <p:cNvSpPr>
            <a:spLocks noGrp="1"/>
          </p:cNvSpPr>
          <p:nvPr>
            <p:ph idx="1"/>
          </p:nvPr>
        </p:nvSpPr>
        <p:spPr>
          <a:xfrm>
            <a:off x="609600" y="1600201"/>
            <a:ext cx="10972800" cy="3870569"/>
          </a:xfrm>
        </p:spPr>
        <p:txBody>
          <a:bodyPr/>
          <a:lstStyle>
            <a:lvl1pPr>
              <a:defRPr>
                <a:solidFill>
                  <a:srgbClr val="002E6D"/>
                </a:solidFill>
                <a:latin typeface="Arial"/>
                <a:cs typeface="Arial"/>
              </a:defRPr>
            </a:lvl1pPr>
            <a:lvl2pPr>
              <a:defRPr>
                <a:solidFill>
                  <a:srgbClr val="002E6D"/>
                </a:solidFill>
                <a:latin typeface="Arial"/>
                <a:cs typeface="Arial"/>
              </a:defRPr>
            </a:lvl2pPr>
            <a:lvl3pPr>
              <a:defRPr>
                <a:solidFill>
                  <a:srgbClr val="002E6D"/>
                </a:solidFill>
                <a:latin typeface="Arial"/>
                <a:cs typeface="Arial"/>
              </a:defRPr>
            </a:lvl3pPr>
            <a:lvl4pPr>
              <a:defRPr>
                <a:solidFill>
                  <a:srgbClr val="002E6D"/>
                </a:solidFill>
                <a:latin typeface="Arial"/>
                <a:cs typeface="Arial"/>
              </a:defRPr>
            </a:lvl4pPr>
            <a:lvl5pPr>
              <a:defRPr>
                <a:solidFill>
                  <a:srgbClr val="002E6D"/>
                </a:solidFill>
                <a:latin typeface="Arial"/>
                <a:cs typeface="Aria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itle 1"/>
          <p:cNvSpPr>
            <a:spLocks noGrp="1"/>
          </p:cNvSpPr>
          <p:nvPr>
            <p:ph type="title"/>
          </p:nvPr>
        </p:nvSpPr>
        <p:spPr>
          <a:xfrm>
            <a:off x="609600" y="274639"/>
            <a:ext cx="10972800" cy="1143000"/>
          </a:xfrm>
        </p:spPr>
        <p:txBody>
          <a:bodyPr/>
          <a:lstStyle>
            <a:lvl1pPr>
              <a:defRPr>
                <a:solidFill>
                  <a:srgbClr val="002E6D"/>
                </a:solidFill>
                <a:latin typeface="Arial"/>
                <a:cs typeface="Arial"/>
              </a:defRPr>
            </a:lvl1pPr>
          </a:lstStyle>
          <a:p>
            <a:r>
              <a:rPr lang="en-US"/>
              <a:t>Click to edit Master title style</a:t>
            </a:r>
            <a:endParaRPr lang="en-US"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14403" y="5984596"/>
            <a:ext cx="1708800" cy="632635"/>
          </a:xfrm>
          <a:prstGeom prst="rect">
            <a:avLst/>
          </a:prstGeom>
        </p:spPr>
      </p:pic>
      <p:sp>
        <p:nvSpPr>
          <p:cNvPr id="9" name="Slide Number Placeholder 4"/>
          <p:cNvSpPr>
            <a:spLocks noGrp="1"/>
          </p:cNvSpPr>
          <p:nvPr>
            <p:ph type="sldNum" sz="quarter" idx="4"/>
          </p:nvPr>
        </p:nvSpPr>
        <p:spPr>
          <a:xfrm>
            <a:off x="1" y="6404568"/>
            <a:ext cx="582191" cy="453433"/>
          </a:xfrm>
          <a:prstGeom prst="rect">
            <a:avLst/>
          </a:prstGeom>
        </p:spPr>
        <p:txBody>
          <a:bodyPr vert="horz" lIns="91440" tIns="45720" rIns="91440" bIns="45720" rtlCol="0" anchor="ctr"/>
          <a:lstStyle>
            <a:lvl1pPr algn="l">
              <a:defRPr sz="1467" b="1">
                <a:solidFill>
                  <a:srgbClr val="002E6D"/>
                </a:solidFill>
                <a:latin typeface="Arial"/>
                <a:cs typeface="Arial"/>
              </a:defRPr>
            </a:lvl1pPr>
          </a:lstStyle>
          <a:p>
            <a:fld id="{C10F5AFD-FAC1-CE42-A5BA-331EE3EAE2A9}" type="slidenum">
              <a:rPr lang="en-US" smtClean="0"/>
              <a:t>‹#›</a:t>
            </a:fld>
            <a:endParaRPr lang="en-US" dirty="0"/>
          </a:p>
        </p:txBody>
      </p:sp>
    </p:spTree>
    <p:extLst>
      <p:ext uri="{BB962C8B-B14F-4D97-AF65-F5344CB8AC3E}">
        <p14:creationId xmlns:p14="http://schemas.microsoft.com/office/powerpoint/2010/main" val="66835687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p:cSld name="Solid Blue Image">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a:ln>
            <a:noFill/>
          </a:ln>
        </p:spPr>
      </p:pic>
      <p:sp>
        <p:nvSpPr>
          <p:cNvPr id="8" name="Picture Placeholder 9"/>
          <p:cNvSpPr>
            <a:spLocks noGrp="1"/>
          </p:cNvSpPr>
          <p:nvPr>
            <p:ph type="pic" sz="quarter" idx="13"/>
          </p:nvPr>
        </p:nvSpPr>
        <p:spPr>
          <a:xfrm>
            <a:off x="609600" y="1600200"/>
            <a:ext cx="10972800" cy="3870325"/>
          </a:xfrm>
        </p:spPr>
        <p:txBody>
          <a:bodyPr>
            <a:normAutofit/>
          </a:bodyPr>
          <a:lstStyle>
            <a:lvl1pPr>
              <a:defRPr sz="2400">
                <a:solidFill>
                  <a:srgbClr val="002E6D"/>
                </a:solidFill>
                <a:latin typeface="Arial"/>
                <a:cs typeface="Arial"/>
              </a:defRPr>
            </a:lvl1pPr>
          </a:lstStyle>
          <a:p>
            <a:r>
              <a:rPr lang="en-US"/>
              <a:t>Click icon to add picture</a:t>
            </a:r>
            <a:endParaRPr lang="en-US" dirty="0"/>
          </a:p>
        </p:txBody>
      </p:sp>
      <p:sp>
        <p:nvSpPr>
          <p:cNvPr id="5" name="Title 1"/>
          <p:cNvSpPr>
            <a:spLocks noGrp="1"/>
          </p:cNvSpPr>
          <p:nvPr>
            <p:ph type="title"/>
          </p:nvPr>
        </p:nvSpPr>
        <p:spPr>
          <a:xfrm>
            <a:off x="609600" y="274639"/>
            <a:ext cx="10972800" cy="1143000"/>
          </a:xfrm>
        </p:spPr>
        <p:txBody>
          <a:bodyPr/>
          <a:lstStyle>
            <a:lvl1pPr>
              <a:defRPr>
                <a:solidFill>
                  <a:srgbClr val="002E6D"/>
                </a:solidFill>
                <a:latin typeface="Arial"/>
                <a:cs typeface="Arial"/>
              </a:defRPr>
            </a:lvl1pPr>
          </a:lstStyle>
          <a:p>
            <a:r>
              <a:rPr lang="en-US"/>
              <a:t>Click to edit Master title style</a:t>
            </a:r>
            <a:endParaRPr lang="en-US"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14403" y="5984596"/>
            <a:ext cx="1708800" cy="632635"/>
          </a:xfrm>
          <a:prstGeom prst="rect">
            <a:avLst/>
          </a:prstGeom>
        </p:spPr>
      </p:pic>
      <p:sp>
        <p:nvSpPr>
          <p:cNvPr id="9" name="Slide Number Placeholder 4"/>
          <p:cNvSpPr>
            <a:spLocks noGrp="1"/>
          </p:cNvSpPr>
          <p:nvPr>
            <p:ph type="sldNum" sz="quarter" idx="4"/>
          </p:nvPr>
        </p:nvSpPr>
        <p:spPr>
          <a:xfrm>
            <a:off x="1" y="6404568"/>
            <a:ext cx="582191" cy="453433"/>
          </a:xfrm>
          <a:prstGeom prst="rect">
            <a:avLst/>
          </a:prstGeom>
        </p:spPr>
        <p:txBody>
          <a:bodyPr vert="horz" lIns="91440" tIns="45720" rIns="91440" bIns="45720" rtlCol="0" anchor="ctr"/>
          <a:lstStyle>
            <a:lvl1pPr algn="l">
              <a:defRPr sz="1467" b="1">
                <a:solidFill>
                  <a:srgbClr val="002E6D"/>
                </a:solidFill>
                <a:latin typeface="Arial"/>
                <a:cs typeface="Arial"/>
              </a:defRPr>
            </a:lvl1pPr>
          </a:lstStyle>
          <a:p>
            <a:fld id="{F2902F13-1782-AB40-AA70-83D7E955E986}" type="slidenum">
              <a:rPr lang="en-US" smtClean="0"/>
              <a:t>‹#›</a:t>
            </a:fld>
            <a:endParaRPr lang="en-US" dirty="0"/>
          </a:p>
        </p:txBody>
      </p:sp>
    </p:spTree>
    <p:extLst>
      <p:ext uri="{BB962C8B-B14F-4D97-AF65-F5344CB8AC3E}">
        <p14:creationId xmlns:p14="http://schemas.microsoft.com/office/powerpoint/2010/main" val="230794136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p:cSld name="9_Custom Layout">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a:ln>
            <a:noFill/>
          </a:ln>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43715" y="2743244"/>
            <a:ext cx="3704571" cy="1371512"/>
          </a:xfrm>
          <a:prstGeom prst="rect">
            <a:avLst/>
          </a:prstGeom>
        </p:spPr>
      </p:pic>
    </p:spTree>
    <p:extLst>
      <p:ext uri="{BB962C8B-B14F-4D97-AF65-F5344CB8AC3E}">
        <p14:creationId xmlns:p14="http://schemas.microsoft.com/office/powerpoint/2010/main" val="188742324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828800" y="1902620"/>
            <a:ext cx="9138789" cy="995729"/>
          </a:xfrm>
        </p:spPr>
        <p:txBody>
          <a:bodyPr>
            <a:normAutofit/>
          </a:bodyPr>
          <a:lstStyle>
            <a:lvl1pPr algn="l">
              <a:defRPr sz="4800">
                <a:solidFill>
                  <a:srgbClr val="002E6D"/>
                </a:solidFill>
                <a:latin typeface="Arial"/>
                <a:cs typeface="Arial"/>
              </a:defRPr>
            </a:lvl1pPr>
          </a:lstStyle>
          <a:p>
            <a:r>
              <a:rPr lang="en-US"/>
              <a:t>Click to edit Master title style</a:t>
            </a:r>
            <a:endParaRPr lang="en-US" dirty="0"/>
          </a:p>
        </p:txBody>
      </p:sp>
      <p:sp>
        <p:nvSpPr>
          <p:cNvPr id="3" name="Subtitle 2"/>
          <p:cNvSpPr>
            <a:spLocks noGrp="1"/>
          </p:cNvSpPr>
          <p:nvPr>
            <p:ph type="subTitle" idx="1"/>
          </p:nvPr>
        </p:nvSpPr>
        <p:spPr>
          <a:xfrm>
            <a:off x="1828800" y="2930831"/>
            <a:ext cx="9138789" cy="883627"/>
          </a:xfrm>
        </p:spPr>
        <p:txBody>
          <a:bodyPr>
            <a:normAutofit/>
          </a:bodyPr>
          <a:lstStyle>
            <a:lvl1pPr marL="0" indent="0" algn="l">
              <a:buNone/>
              <a:defRPr sz="2800" i="1">
                <a:solidFill>
                  <a:srgbClr val="002E6D"/>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8" name="Text Placeholder 7"/>
          <p:cNvSpPr>
            <a:spLocks noGrp="1"/>
          </p:cNvSpPr>
          <p:nvPr>
            <p:ph type="body" sz="quarter" idx="13"/>
          </p:nvPr>
        </p:nvSpPr>
        <p:spPr>
          <a:xfrm>
            <a:off x="1828803" y="3727812"/>
            <a:ext cx="8793284" cy="852243"/>
          </a:xfrm>
        </p:spPr>
        <p:txBody>
          <a:bodyPr>
            <a:normAutofit/>
          </a:bodyPr>
          <a:lstStyle>
            <a:lvl1pPr marL="0" indent="0">
              <a:buNone/>
              <a:defRPr sz="2800">
                <a:solidFill>
                  <a:schemeClr val="accent4"/>
                </a:solidFill>
                <a:latin typeface="Arial"/>
                <a:cs typeface="Aria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Click to edit Master text styles</a:t>
            </a:r>
          </a:p>
        </p:txBody>
      </p:sp>
      <p:sp>
        <p:nvSpPr>
          <p:cNvPr id="10" name="Text Placeholder 9"/>
          <p:cNvSpPr>
            <a:spLocks noGrp="1"/>
          </p:cNvSpPr>
          <p:nvPr>
            <p:ph type="body" sz="quarter" idx="14"/>
          </p:nvPr>
        </p:nvSpPr>
        <p:spPr>
          <a:xfrm>
            <a:off x="1828800" y="5270974"/>
            <a:ext cx="2865640" cy="498475"/>
          </a:xfrm>
        </p:spPr>
        <p:txBody>
          <a:bodyPr>
            <a:normAutofit/>
          </a:bodyPr>
          <a:lstStyle>
            <a:lvl1pPr marL="0" indent="0" algn="l">
              <a:buNone/>
              <a:defRPr sz="1600">
                <a:solidFill>
                  <a:schemeClr val="accent4"/>
                </a:solidFill>
                <a:latin typeface="Arial"/>
                <a:cs typeface="Arial"/>
              </a:defRPr>
            </a:lvl1pPr>
          </a:lstStyle>
          <a:p>
            <a:pPr lvl="0"/>
            <a:r>
              <a:rPr lang="en-US"/>
              <a:t>Click to edit Master text styles</a:t>
            </a:r>
          </a:p>
        </p:txBody>
      </p:sp>
    </p:spTree>
    <p:extLst>
      <p:ext uri="{BB962C8B-B14F-4D97-AF65-F5344CB8AC3E}">
        <p14:creationId xmlns:p14="http://schemas.microsoft.com/office/powerpoint/2010/main" val="144076695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p:cSld name="Blue Bar Content">
    <p:spTree>
      <p:nvGrpSpPr>
        <p:cNvPr id="1" name=""/>
        <p:cNvGrpSpPr/>
        <p:nvPr/>
      </p:nvGrpSpPr>
      <p:grpSpPr>
        <a:xfrm>
          <a:off x="0" y="0"/>
          <a:ext cx="0" cy="0"/>
          <a:chOff x="0" y="0"/>
          <a:chExt cx="0" cy="0"/>
        </a:xfrm>
      </p:grpSpPr>
      <p:pic>
        <p:nvPicPr>
          <p:cNvPr id="4" name="Picture 7">
            <a:extLst>
              <a:ext uri="{FF2B5EF4-FFF2-40B4-BE49-F238E27FC236}">
                <a16:creationId xmlns:a16="http://schemas.microsoft.com/office/drawing/2014/main" xmlns="" id="{3EC84262-7A05-47A5-9846-31474AE87183}"/>
              </a:ext>
            </a:extLst>
          </p:cNvPr>
          <p:cNvPicPr>
            <a:picLocks noChangeAspect="1"/>
          </p:cNvPicPr>
          <p:nvPr/>
        </p:nvPicPr>
        <p:blipFill>
          <a:blip r:embed="rId2">
            <a:extLst>
              <a:ext uri="{28A0092B-C50C-407E-A947-70E740481C1C}">
                <a14:useLocalDpi xmlns:a14="http://schemas.microsoft.com/office/drawing/2010/main" val="0"/>
              </a:ext>
            </a:extLst>
          </a:blip>
          <a:srcRect t="77763" b="8040"/>
          <a:stretch>
            <a:fillRect/>
          </a:stretch>
        </p:blipFill>
        <p:spPr bwMode="auto">
          <a:xfrm>
            <a:off x="0" y="5949950"/>
            <a:ext cx="121920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xmlns="" id="{3673F1E6-24A7-4CDA-AF1A-543733CC8EF0}"/>
              </a:ext>
            </a:extLst>
          </p:cNvPr>
          <p:cNvSpPr/>
          <p:nvPr/>
        </p:nvSpPr>
        <p:spPr>
          <a:xfrm flipV="1">
            <a:off x="0" y="5903914"/>
            <a:ext cx="12192000" cy="4603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1800">
              <a:solidFill>
                <a:schemeClr val="accent1"/>
              </a:solidFill>
            </a:endParaRPr>
          </a:p>
        </p:txBody>
      </p:sp>
      <p:pic>
        <p:nvPicPr>
          <p:cNvPr id="8" name="Picture 9">
            <a:extLst>
              <a:ext uri="{FF2B5EF4-FFF2-40B4-BE49-F238E27FC236}">
                <a16:creationId xmlns:a16="http://schemas.microsoft.com/office/drawing/2014/main" xmlns="" id="{AFE931D8-14F7-42D1-A171-F007F3673287}"/>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172701" y="6167438"/>
            <a:ext cx="1708151" cy="47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Content Placeholder 2"/>
          <p:cNvSpPr>
            <a:spLocks noGrp="1"/>
          </p:cNvSpPr>
          <p:nvPr>
            <p:ph idx="1"/>
          </p:nvPr>
        </p:nvSpPr>
        <p:spPr>
          <a:xfrm>
            <a:off x="609600" y="1600201"/>
            <a:ext cx="10972800" cy="3870569"/>
          </a:xfrm>
        </p:spPr>
        <p:txBody>
          <a:bodyPr/>
          <a:lstStyle>
            <a:lvl1pPr>
              <a:defRPr>
                <a:solidFill>
                  <a:srgbClr val="002E6D"/>
                </a:solidFill>
                <a:latin typeface="Arial"/>
                <a:cs typeface="Arial"/>
              </a:defRPr>
            </a:lvl1pPr>
            <a:lvl2pPr>
              <a:defRPr>
                <a:solidFill>
                  <a:srgbClr val="002E6D"/>
                </a:solidFill>
                <a:latin typeface="Arial"/>
                <a:cs typeface="Arial"/>
              </a:defRPr>
            </a:lvl2pPr>
            <a:lvl3pPr>
              <a:defRPr>
                <a:solidFill>
                  <a:srgbClr val="002E6D"/>
                </a:solidFill>
                <a:latin typeface="Arial"/>
                <a:cs typeface="Arial"/>
              </a:defRPr>
            </a:lvl3pPr>
            <a:lvl4pPr>
              <a:defRPr>
                <a:solidFill>
                  <a:srgbClr val="002E6D"/>
                </a:solidFill>
                <a:latin typeface="Arial"/>
                <a:cs typeface="Arial"/>
              </a:defRPr>
            </a:lvl4pPr>
            <a:lvl5pPr>
              <a:defRPr>
                <a:solidFill>
                  <a:srgbClr val="002E6D"/>
                </a:solidFill>
                <a:latin typeface="Arial"/>
                <a:cs typeface="Aria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1"/>
          <p:cNvSpPr>
            <a:spLocks noGrp="1"/>
          </p:cNvSpPr>
          <p:nvPr>
            <p:ph type="title"/>
          </p:nvPr>
        </p:nvSpPr>
        <p:spPr>
          <a:xfrm>
            <a:off x="609600" y="274638"/>
            <a:ext cx="10972800" cy="1143000"/>
          </a:xfrm>
        </p:spPr>
        <p:txBody>
          <a:bodyPr>
            <a:normAutofit/>
          </a:bodyPr>
          <a:lstStyle>
            <a:lvl1pPr>
              <a:defRPr sz="4100">
                <a:solidFill>
                  <a:schemeClr val="accent1"/>
                </a:solidFill>
                <a:latin typeface="Arial"/>
                <a:cs typeface="Arial"/>
              </a:defRPr>
            </a:lvl1pPr>
          </a:lstStyle>
          <a:p>
            <a:r>
              <a:rPr lang="en-US"/>
              <a:t>Click to edit Master title style</a:t>
            </a:r>
            <a:endParaRPr lang="en-US" dirty="0"/>
          </a:p>
        </p:txBody>
      </p:sp>
      <p:sp>
        <p:nvSpPr>
          <p:cNvPr id="9" name="Footer Placeholder 3">
            <a:extLst>
              <a:ext uri="{FF2B5EF4-FFF2-40B4-BE49-F238E27FC236}">
                <a16:creationId xmlns:a16="http://schemas.microsoft.com/office/drawing/2014/main" xmlns="" id="{64406386-E033-482C-A2FA-2A736C4B1088}"/>
              </a:ext>
            </a:extLst>
          </p:cNvPr>
          <p:cNvSpPr>
            <a:spLocks noGrp="1"/>
          </p:cNvSpPr>
          <p:nvPr>
            <p:ph type="ftr" sz="quarter" idx="10"/>
          </p:nvPr>
        </p:nvSpPr>
        <p:spPr>
          <a:xfrm>
            <a:off x="1966384" y="6492876"/>
            <a:ext cx="3860800" cy="365125"/>
          </a:xfrm>
        </p:spPr>
        <p:txBody>
          <a:bodyPr/>
          <a:lstStyle>
            <a:lvl1pPr>
              <a:defRPr sz="1000">
                <a:solidFill>
                  <a:schemeClr val="accent1"/>
                </a:solidFill>
                <a:latin typeface="Arial"/>
                <a:cs typeface="Arial"/>
              </a:defRPr>
            </a:lvl1pPr>
          </a:lstStyle>
          <a:p>
            <a:pPr>
              <a:defRPr/>
            </a:pPr>
            <a:r>
              <a:rPr lang="en-US"/>
              <a:t>Click to add Office Information</a:t>
            </a:r>
          </a:p>
        </p:txBody>
      </p:sp>
      <p:sp>
        <p:nvSpPr>
          <p:cNvPr id="10" name="Slide Number Placeholder 4">
            <a:extLst>
              <a:ext uri="{FF2B5EF4-FFF2-40B4-BE49-F238E27FC236}">
                <a16:creationId xmlns:a16="http://schemas.microsoft.com/office/drawing/2014/main" xmlns="" id="{7AC2A71A-3EE9-48C7-A9B0-4910D6B2FC1C}"/>
              </a:ext>
            </a:extLst>
          </p:cNvPr>
          <p:cNvSpPr>
            <a:spLocks noGrp="1"/>
          </p:cNvSpPr>
          <p:nvPr>
            <p:ph type="sldNum" sz="quarter" idx="11"/>
          </p:nvPr>
        </p:nvSpPr>
        <p:spPr/>
        <p:txBody>
          <a:bodyPr/>
          <a:lstStyle>
            <a:lvl1pPr>
              <a:defRPr/>
            </a:lvl1pPr>
          </a:lstStyle>
          <a:p>
            <a:fld id="{CAFCFBD8-50E4-47E9-AEB2-474EC16D1144}" type="slidenum">
              <a:rPr lang="en-US" altLang="en-US"/>
              <a:pPr/>
              <a:t>‹#›</a:t>
            </a:fld>
            <a:endParaRPr lang="en-US" altLang="en-US"/>
          </a:p>
        </p:txBody>
      </p:sp>
    </p:spTree>
    <p:extLst>
      <p:ext uri="{BB962C8B-B14F-4D97-AF65-F5344CB8AC3E}">
        <p14:creationId xmlns:p14="http://schemas.microsoft.com/office/powerpoint/2010/main" val="156236871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p:cSld name="Vertical Blue Bar Content">
    <p:spTree>
      <p:nvGrpSpPr>
        <p:cNvPr id="1" name=""/>
        <p:cNvGrpSpPr/>
        <p:nvPr/>
      </p:nvGrpSpPr>
      <p:grpSpPr>
        <a:xfrm>
          <a:off x="0" y="0"/>
          <a:ext cx="0" cy="0"/>
          <a:chOff x="0" y="0"/>
          <a:chExt cx="0" cy="0"/>
        </a:xfrm>
      </p:grpSpPr>
      <p:pic>
        <p:nvPicPr>
          <p:cNvPr id="4" name="Picture 7">
            <a:extLst>
              <a:ext uri="{FF2B5EF4-FFF2-40B4-BE49-F238E27FC236}">
                <a16:creationId xmlns:a16="http://schemas.microsoft.com/office/drawing/2014/main" xmlns="" id="{88B46B89-5747-4FED-A7BE-AEFF173399A7}"/>
              </a:ext>
            </a:extLst>
          </p:cNvPr>
          <p:cNvPicPr>
            <a:picLocks noChangeAspect="1"/>
          </p:cNvPicPr>
          <p:nvPr/>
        </p:nvPicPr>
        <p:blipFill>
          <a:blip r:embed="rId2">
            <a:extLst>
              <a:ext uri="{28A0092B-C50C-407E-A947-70E740481C1C}">
                <a14:useLocalDpi xmlns:a14="http://schemas.microsoft.com/office/drawing/2010/main" val="0"/>
              </a:ext>
            </a:extLst>
          </a:blip>
          <a:srcRect r="82062"/>
          <a:stretch>
            <a:fillRect/>
          </a:stretch>
        </p:blipFill>
        <p:spPr bwMode="auto">
          <a:xfrm>
            <a:off x="1" y="0"/>
            <a:ext cx="2341033" cy="685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xmlns="" id="{BEEDD523-306F-4A3F-906B-8C3554EB3BB0}"/>
              </a:ext>
            </a:extLst>
          </p:cNvPr>
          <p:cNvSpPr/>
          <p:nvPr/>
        </p:nvSpPr>
        <p:spPr>
          <a:xfrm>
            <a:off x="2341033" y="0"/>
            <a:ext cx="61384" cy="6858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1800">
              <a:solidFill>
                <a:schemeClr val="accent1"/>
              </a:solidFill>
            </a:endParaRPr>
          </a:p>
        </p:txBody>
      </p:sp>
      <p:pic>
        <p:nvPicPr>
          <p:cNvPr id="6" name="Picture 9">
            <a:extLst>
              <a:ext uri="{FF2B5EF4-FFF2-40B4-BE49-F238E27FC236}">
                <a16:creationId xmlns:a16="http://schemas.microsoft.com/office/drawing/2014/main" xmlns="" id="{959B5030-E9E0-48EB-B6A0-72E98072F244}"/>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4584" y="6154738"/>
            <a:ext cx="1708149" cy="47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1"/>
          <p:cNvSpPr>
            <a:spLocks noGrp="1"/>
          </p:cNvSpPr>
          <p:nvPr>
            <p:ph type="title"/>
          </p:nvPr>
        </p:nvSpPr>
        <p:spPr>
          <a:xfrm>
            <a:off x="2826487" y="432078"/>
            <a:ext cx="8378092" cy="1143000"/>
          </a:xfrm>
        </p:spPr>
        <p:txBody>
          <a:bodyPr/>
          <a:lstStyle>
            <a:lvl1pPr>
              <a:defRPr>
                <a:solidFill>
                  <a:schemeClr val="accent1"/>
                </a:solidFill>
                <a:latin typeface="Arial"/>
                <a:cs typeface="Arial"/>
              </a:defRPr>
            </a:lvl1pPr>
          </a:lstStyle>
          <a:p>
            <a:r>
              <a:rPr lang="en-US"/>
              <a:t>Click to edit Master title style</a:t>
            </a:r>
            <a:endParaRPr lang="en-US" dirty="0"/>
          </a:p>
        </p:txBody>
      </p:sp>
      <p:sp>
        <p:nvSpPr>
          <p:cNvPr id="8" name="Content Placeholder 2"/>
          <p:cNvSpPr>
            <a:spLocks noGrp="1"/>
          </p:cNvSpPr>
          <p:nvPr>
            <p:ph idx="1"/>
          </p:nvPr>
        </p:nvSpPr>
        <p:spPr>
          <a:xfrm>
            <a:off x="2826488" y="1757646"/>
            <a:ext cx="8378093" cy="4525963"/>
          </a:xfrm>
        </p:spPr>
        <p:txBody>
          <a:bodyPr/>
          <a:lstStyle>
            <a:lvl1pPr>
              <a:defRPr>
                <a:solidFill>
                  <a:schemeClr val="accent1"/>
                </a:solidFill>
                <a:latin typeface="Arial"/>
                <a:cs typeface="Arial"/>
              </a:defRPr>
            </a:lvl1pPr>
            <a:lvl2pPr>
              <a:defRPr>
                <a:solidFill>
                  <a:schemeClr val="accent1"/>
                </a:solidFill>
                <a:latin typeface="Arial"/>
                <a:cs typeface="Arial"/>
              </a:defRPr>
            </a:lvl2pPr>
            <a:lvl3pPr>
              <a:defRPr>
                <a:solidFill>
                  <a:schemeClr val="accent1"/>
                </a:solidFill>
                <a:latin typeface="Arial"/>
                <a:cs typeface="Arial"/>
              </a:defRPr>
            </a:lvl3pPr>
            <a:lvl4pPr>
              <a:defRPr>
                <a:solidFill>
                  <a:schemeClr val="accent1"/>
                </a:solidFill>
                <a:latin typeface="Arial"/>
                <a:cs typeface="Arial"/>
              </a:defRPr>
            </a:lvl4pPr>
            <a:lvl5pPr>
              <a:defRPr>
                <a:solidFill>
                  <a:schemeClr val="accent1"/>
                </a:solidFill>
                <a:latin typeface="Arial"/>
                <a:cs typeface="Aria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Slide Number Placeholder 4">
            <a:extLst>
              <a:ext uri="{FF2B5EF4-FFF2-40B4-BE49-F238E27FC236}">
                <a16:creationId xmlns:a16="http://schemas.microsoft.com/office/drawing/2014/main" xmlns="" id="{F8A6E8E1-01BA-48A6-AC94-D646D752691A}"/>
              </a:ext>
            </a:extLst>
          </p:cNvPr>
          <p:cNvSpPr>
            <a:spLocks noGrp="1"/>
          </p:cNvSpPr>
          <p:nvPr>
            <p:ph type="sldNum" sz="quarter" idx="10"/>
          </p:nvPr>
        </p:nvSpPr>
        <p:spPr>
          <a:xfrm>
            <a:off x="9319684" y="6577014"/>
            <a:ext cx="2844800" cy="274637"/>
          </a:xfrm>
        </p:spPr>
        <p:txBody>
          <a:bodyPr/>
          <a:lstStyle>
            <a:lvl1pPr algn="r">
              <a:defRPr/>
            </a:lvl1pPr>
          </a:lstStyle>
          <a:p>
            <a:fld id="{EB4264AA-3B1B-4716-809C-D4DE050A7FA1}" type="slidenum">
              <a:rPr lang="en-US" altLang="en-US"/>
              <a:pPr/>
              <a:t>‹#›</a:t>
            </a:fld>
            <a:endParaRPr lang="en-US" altLang="en-US"/>
          </a:p>
        </p:txBody>
      </p:sp>
    </p:spTree>
    <p:extLst>
      <p:ext uri="{BB962C8B-B14F-4D97-AF65-F5344CB8AC3E}">
        <p14:creationId xmlns:p14="http://schemas.microsoft.com/office/powerpoint/2010/main" val="306791702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p:cSld name="Solid Blue Content">
    <p:spTree>
      <p:nvGrpSpPr>
        <p:cNvPr id="1" name=""/>
        <p:cNvGrpSpPr/>
        <p:nvPr/>
      </p:nvGrpSpPr>
      <p:grpSpPr>
        <a:xfrm>
          <a:off x="0" y="0"/>
          <a:ext cx="0" cy="0"/>
          <a:chOff x="0" y="0"/>
          <a:chExt cx="0" cy="0"/>
        </a:xfrm>
      </p:grpSpPr>
      <p:pic>
        <p:nvPicPr>
          <p:cNvPr id="4" name="Picture 7">
            <a:extLst>
              <a:ext uri="{FF2B5EF4-FFF2-40B4-BE49-F238E27FC236}">
                <a16:creationId xmlns:a16="http://schemas.microsoft.com/office/drawing/2014/main" xmlns="" id="{96033330-3AE4-4715-969D-2FAB6879619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8">
            <a:extLst>
              <a:ext uri="{FF2B5EF4-FFF2-40B4-BE49-F238E27FC236}">
                <a16:creationId xmlns:a16="http://schemas.microsoft.com/office/drawing/2014/main" xmlns="" id="{CACDD239-64E3-45BC-8769-E51B17D7971F}"/>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172701" y="6167438"/>
            <a:ext cx="1708151" cy="47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Content Placeholder 2"/>
          <p:cNvSpPr>
            <a:spLocks noGrp="1"/>
          </p:cNvSpPr>
          <p:nvPr>
            <p:ph idx="1"/>
          </p:nvPr>
        </p:nvSpPr>
        <p:spPr>
          <a:xfrm>
            <a:off x="609600" y="1600201"/>
            <a:ext cx="10972800" cy="3870569"/>
          </a:xfrm>
        </p:spPr>
        <p:txBody>
          <a:bodyPr/>
          <a:lstStyle>
            <a:lvl1pPr>
              <a:defRPr>
                <a:solidFill>
                  <a:srgbClr val="002E6D"/>
                </a:solidFill>
                <a:latin typeface="Arial"/>
                <a:cs typeface="Arial"/>
              </a:defRPr>
            </a:lvl1pPr>
            <a:lvl2pPr>
              <a:defRPr>
                <a:solidFill>
                  <a:srgbClr val="002E6D"/>
                </a:solidFill>
                <a:latin typeface="Arial"/>
                <a:cs typeface="Arial"/>
              </a:defRPr>
            </a:lvl2pPr>
            <a:lvl3pPr>
              <a:defRPr>
                <a:solidFill>
                  <a:srgbClr val="002E6D"/>
                </a:solidFill>
                <a:latin typeface="Arial"/>
                <a:cs typeface="Arial"/>
              </a:defRPr>
            </a:lvl3pPr>
            <a:lvl4pPr>
              <a:defRPr>
                <a:solidFill>
                  <a:srgbClr val="002E6D"/>
                </a:solidFill>
                <a:latin typeface="Arial"/>
                <a:cs typeface="Arial"/>
              </a:defRPr>
            </a:lvl4pPr>
            <a:lvl5pPr>
              <a:defRPr>
                <a:solidFill>
                  <a:srgbClr val="002E6D"/>
                </a:solidFill>
                <a:latin typeface="Arial"/>
                <a:cs typeface="Aria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itle 1"/>
          <p:cNvSpPr>
            <a:spLocks noGrp="1"/>
          </p:cNvSpPr>
          <p:nvPr>
            <p:ph type="title"/>
          </p:nvPr>
        </p:nvSpPr>
        <p:spPr>
          <a:xfrm>
            <a:off x="609600" y="274638"/>
            <a:ext cx="10972800" cy="1143000"/>
          </a:xfrm>
        </p:spPr>
        <p:txBody>
          <a:bodyPr/>
          <a:lstStyle>
            <a:lvl1pPr>
              <a:defRPr>
                <a:solidFill>
                  <a:srgbClr val="002E6D"/>
                </a:solidFill>
                <a:latin typeface="Arial"/>
                <a:cs typeface="Arial"/>
              </a:defRPr>
            </a:lvl1pPr>
          </a:lstStyle>
          <a:p>
            <a:r>
              <a:rPr lang="en-US"/>
              <a:t>Click to edit Master title style</a:t>
            </a:r>
            <a:endParaRPr lang="en-US" dirty="0"/>
          </a:p>
        </p:txBody>
      </p:sp>
      <p:sp>
        <p:nvSpPr>
          <p:cNvPr id="6" name="Slide Number Placeholder 4">
            <a:extLst>
              <a:ext uri="{FF2B5EF4-FFF2-40B4-BE49-F238E27FC236}">
                <a16:creationId xmlns:a16="http://schemas.microsoft.com/office/drawing/2014/main" xmlns="" id="{60621917-8794-42A0-9288-CA2DD7A32442}"/>
              </a:ext>
            </a:extLst>
          </p:cNvPr>
          <p:cNvSpPr>
            <a:spLocks noGrp="1"/>
          </p:cNvSpPr>
          <p:nvPr>
            <p:ph type="sldNum" sz="quarter" idx="10"/>
          </p:nvPr>
        </p:nvSpPr>
        <p:spPr/>
        <p:txBody>
          <a:bodyPr/>
          <a:lstStyle>
            <a:lvl1pPr>
              <a:defRPr/>
            </a:lvl1pPr>
          </a:lstStyle>
          <a:p>
            <a:fld id="{CED4EAE0-30F8-4E78-BF18-893F6BB32046}" type="slidenum">
              <a:rPr lang="en-US" altLang="en-US"/>
              <a:pPr/>
              <a:t>‹#›</a:t>
            </a:fld>
            <a:endParaRPr lang="en-US" altLang="en-US"/>
          </a:p>
        </p:txBody>
      </p:sp>
    </p:spTree>
    <p:extLst>
      <p:ext uri="{BB962C8B-B14F-4D97-AF65-F5344CB8AC3E}">
        <p14:creationId xmlns:p14="http://schemas.microsoft.com/office/powerpoint/2010/main" val="389952631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p:cSld name="Solid Blue Image">
    <p:spTree>
      <p:nvGrpSpPr>
        <p:cNvPr id="1" name=""/>
        <p:cNvGrpSpPr/>
        <p:nvPr/>
      </p:nvGrpSpPr>
      <p:grpSpPr>
        <a:xfrm>
          <a:off x="0" y="0"/>
          <a:ext cx="0" cy="0"/>
          <a:chOff x="0" y="0"/>
          <a:chExt cx="0" cy="0"/>
        </a:xfrm>
      </p:grpSpPr>
      <p:pic>
        <p:nvPicPr>
          <p:cNvPr id="4" name="Picture 7">
            <a:extLst>
              <a:ext uri="{FF2B5EF4-FFF2-40B4-BE49-F238E27FC236}">
                <a16:creationId xmlns:a16="http://schemas.microsoft.com/office/drawing/2014/main" xmlns="" id="{02807E0B-3922-4C77-A8E4-97F8A4727E5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8">
            <a:extLst>
              <a:ext uri="{FF2B5EF4-FFF2-40B4-BE49-F238E27FC236}">
                <a16:creationId xmlns:a16="http://schemas.microsoft.com/office/drawing/2014/main" xmlns="" id="{E180D7A6-E8EB-4C8D-B8AA-92BE6309F7E1}"/>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172701" y="6167438"/>
            <a:ext cx="1708151" cy="47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Picture Placeholder 9"/>
          <p:cNvSpPr>
            <a:spLocks noGrp="1"/>
          </p:cNvSpPr>
          <p:nvPr>
            <p:ph type="pic" sz="quarter" idx="13"/>
          </p:nvPr>
        </p:nvSpPr>
        <p:spPr>
          <a:xfrm>
            <a:off x="609600" y="1600205"/>
            <a:ext cx="10972800" cy="3870325"/>
          </a:xfrm>
        </p:spPr>
        <p:txBody>
          <a:bodyPr rtlCol="0">
            <a:normAutofit/>
          </a:bodyPr>
          <a:lstStyle>
            <a:lvl1pPr>
              <a:defRPr sz="1800">
                <a:solidFill>
                  <a:srgbClr val="002E6D"/>
                </a:solidFill>
                <a:latin typeface="Arial"/>
                <a:cs typeface="Arial"/>
              </a:defRPr>
            </a:lvl1pPr>
          </a:lstStyle>
          <a:p>
            <a:pPr lvl="0"/>
            <a:r>
              <a:rPr lang="en-US" noProof="0"/>
              <a:t>Click icon to add picture</a:t>
            </a:r>
            <a:endParaRPr lang="en-US" noProof="0" dirty="0"/>
          </a:p>
        </p:txBody>
      </p:sp>
      <p:sp>
        <p:nvSpPr>
          <p:cNvPr id="5" name="Title 1"/>
          <p:cNvSpPr>
            <a:spLocks noGrp="1"/>
          </p:cNvSpPr>
          <p:nvPr>
            <p:ph type="title"/>
          </p:nvPr>
        </p:nvSpPr>
        <p:spPr>
          <a:xfrm>
            <a:off x="609600" y="274638"/>
            <a:ext cx="10972800" cy="1143000"/>
          </a:xfrm>
        </p:spPr>
        <p:txBody>
          <a:bodyPr/>
          <a:lstStyle>
            <a:lvl1pPr>
              <a:defRPr>
                <a:solidFill>
                  <a:srgbClr val="002E6D"/>
                </a:solidFill>
                <a:latin typeface="Arial"/>
                <a:cs typeface="Arial"/>
              </a:defRPr>
            </a:lvl1pPr>
          </a:lstStyle>
          <a:p>
            <a:r>
              <a:rPr lang="en-US"/>
              <a:t>Click to edit Master title style</a:t>
            </a:r>
            <a:endParaRPr lang="en-US" dirty="0"/>
          </a:p>
        </p:txBody>
      </p:sp>
      <p:sp>
        <p:nvSpPr>
          <p:cNvPr id="7" name="Slide Number Placeholder 4">
            <a:extLst>
              <a:ext uri="{FF2B5EF4-FFF2-40B4-BE49-F238E27FC236}">
                <a16:creationId xmlns:a16="http://schemas.microsoft.com/office/drawing/2014/main" xmlns="" id="{FCDC6E91-48CC-4F1C-867F-8C8E4B67C5F2}"/>
              </a:ext>
            </a:extLst>
          </p:cNvPr>
          <p:cNvSpPr>
            <a:spLocks noGrp="1"/>
          </p:cNvSpPr>
          <p:nvPr>
            <p:ph type="sldNum" sz="quarter" idx="14"/>
          </p:nvPr>
        </p:nvSpPr>
        <p:spPr/>
        <p:txBody>
          <a:bodyPr/>
          <a:lstStyle>
            <a:lvl1pPr>
              <a:defRPr/>
            </a:lvl1pPr>
          </a:lstStyle>
          <a:p>
            <a:fld id="{16C73E07-9BAF-48CD-B707-CAE0249822EC}" type="slidenum">
              <a:rPr lang="en-US" altLang="en-US"/>
              <a:pPr/>
              <a:t>‹#›</a:t>
            </a:fld>
            <a:endParaRPr lang="en-US" altLang="en-US"/>
          </a:p>
        </p:txBody>
      </p:sp>
    </p:spTree>
    <p:extLst>
      <p:ext uri="{BB962C8B-B14F-4D97-AF65-F5344CB8AC3E}">
        <p14:creationId xmlns:p14="http://schemas.microsoft.com/office/powerpoint/2010/main" val="145319542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p:cSld name="9_Custom Layout">
    <p:spTree>
      <p:nvGrpSpPr>
        <p:cNvPr id="1" name=""/>
        <p:cNvGrpSpPr/>
        <p:nvPr/>
      </p:nvGrpSpPr>
      <p:grpSpPr>
        <a:xfrm>
          <a:off x="0" y="0"/>
          <a:ext cx="0" cy="0"/>
          <a:chOff x="0" y="0"/>
          <a:chExt cx="0" cy="0"/>
        </a:xfrm>
      </p:grpSpPr>
      <p:pic>
        <p:nvPicPr>
          <p:cNvPr id="2" name="Picture 7">
            <a:extLst>
              <a:ext uri="{FF2B5EF4-FFF2-40B4-BE49-F238E27FC236}">
                <a16:creationId xmlns:a16="http://schemas.microsoft.com/office/drawing/2014/main" xmlns="" id="{3D4F60B4-8D78-448A-B092-8A2884C3000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8">
            <a:extLst>
              <a:ext uri="{FF2B5EF4-FFF2-40B4-BE49-F238E27FC236}">
                <a16:creationId xmlns:a16="http://schemas.microsoft.com/office/drawing/2014/main" xmlns="" id="{7620AAD0-67CE-42FC-99BF-25472053C0A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243918" y="2914650"/>
            <a:ext cx="3704167"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540959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p:cSld name="9_Custom Layout">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a:ln>
            <a:noFill/>
          </a:ln>
        </p:spPr>
      </p:pic>
      <p:pic>
        <p:nvPicPr>
          <p:cNvPr id="5" name="Picture 4" descr="CreightonUniv_Whit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04874" y="2931667"/>
            <a:ext cx="3582253" cy="994669"/>
          </a:xfrm>
          <a:prstGeom prst="rect">
            <a:avLst/>
          </a:prstGeom>
        </p:spPr>
      </p:pic>
    </p:spTree>
    <p:extLst>
      <p:ext uri="{BB962C8B-B14F-4D97-AF65-F5344CB8AC3E}">
        <p14:creationId xmlns:p14="http://schemas.microsoft.com/office/powerpoint/2010/main" val="122018123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E3C7C328-8A32-4BC3-BC61-B63D9E645B0E}"/>
              </a:ext>
            </a:extLst>
          </p:cNvPr>
          <p:cNvSpPr>
            <a:spLocks noGrp="1"/>
          </p:cNvSpPr>
          <p:nvPr>
            <p:ph type="dt" sz="half" idx="10"/>
          </p:nvPr>
        </p:nvSpPr>
        <p:spPr>
          <a:xfrm>
            <a:off x="0" y="0"/>
            <a:ext cx="0" cy="0"/>
          </a:xfrm>
        </p:spPr>
        <p:txBody>
          <a:bodyPr/>
          <a:lstStyle>
            <a:lvl1pPr eaLnBrk="1" hangingPunct="1">
              <a:defRPr>
                <a:latin typeface="Arial" charset="0"/>
              </a:defRPr>
            </a:lvl1pPr>
          </a:lstStyle>
          <a:p>
            <a:pPr>
              <a:defRPr/>
            </a:pPr>
            <a:fld id="{DAA2670E-5CB8-492F-B49F-B349808DA6B4}" type="datetimeFigureOut">
              <a:rPr lang="en-US"/>
              <a:pPr>
                <a:defRPr/>
              </a:pPr>
              <a:t>9/26/2017</a:t>
            </a:fld>
            <a:endParaRPr lang="en-US"/>
          </a:p>
        </p:txBody>
      </p:sp>
      <p:sp>
        <p:nvSpPr>
          <p:cNvPr id="5" name="Footer Placeholder 4">
            <a:extLst>
              <a:ext uri="{FF2B5EF4-FFF2-40B4-BE49-F238E27FC236}">
                <a16:creationId xmlns:a16="http://schemas.microsoft.com/office/drawing/2014/main" xmlns="" id="{2C0630EB-F1DA-434A-8A98-20AD195D96B2}"/>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xmlns="" id="{9D315863-3FBC-44C9-B91D-C04BEAB89030}"/>
              </a:ext>
            </a:extLst>
          </p:cNvPr>
          <p:cNvSpPr>
            <a:spLocks noGrp="1"/>
          </p:cNvSpPr>
          <p:nvPr>
            <p:ph type="sldNum" sz="quarter" idx="12"/>
          </p:nvPr>
        </p:nvSpPr>
        <p:spPr/>
        <p:txBody>
          <a:bodyPr/>
          <a:lstStyle>
            <a:lvl1pPr>
              <a:defRPr/>
            </a:lvl1pPr>
          </a:lstStyle>
          <a:p>
            <a:fld id="{41A7F50D-4859-42EF-91D2-43403E7A8516}" type="slidenum">
              <a:rPr lang="en-US" altLang="en-US"/>
              <a:pPr/>
              <a:t>‹#›</a:t>
            </a:fld>
            <a:endParaRPr lang="en-US" altLang="en-US" sz="1400"/>
          </a:p>
        </p:txBody>
      </p:sp>
    </p:spTree>
    <p:extLst>
      <p:ext uri="{BB962C8B-B14F-4D97-AF65-F5344CB8AC3E}">
        <p14:creationId xmlns:p14="http://schemas.microsoft.com/office/powerpoint/2010/main" val="3648057042"/>
      </p:ext>
    </p:extLst>
  </p:cSld>
  <p:clrMapOvr>
    <a:masterClrMapping/>
  </p:clrMapOvr>
  <p:hf hdr="0" ftr="0" dt="0"/>
</p:sldLayout>
</file>

<file path=ppt/slideLayouts/slideLayout6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xmlns="" id="{D1D11ACB-1CE6-412F-9E29-52D432B2AE28}"/>
              </a:ext>
            </a:extLst>
          </p:cNvPr>
          <p:cNvSpPr>
            <a:spLocks noGrp="1"/>
          </p:cNvSpPr>
          <p:nvPr>
            <p:ph type="sldNum" sz="quarter" idx="10"/>
          </p:nvPr>
        </p:nvSpPr>
        <p:spPr/>
        <p:txBody>
          <a:bodyPr/>
          <a:lstStyle>
            <a:lvl1pPr>
              <a:defRPr/>
            </a:lvl1pPr>
          </a:lstStyle>
          <a:p>
            <a:fld id="{BDBA365B-0A8D-4C8C-822E-E0C695636631}" type="slidenum">
              <a:rPr lang="en-US" altLang="en-US"/>
              <a:pPr/>
              <a:t>‹#›</a:t>
            </a:fld>
            <a:endParaRPr lang="en-US" altLang="en-US" sz="1400">
              <a:solidFill>
                <a:schemeClr val="tx1"/>
              </a:solidFill>
            </a:endParaRPr>
          </a:p>
        </p:txBody>
      </p:sp>
    </p:spTree>
    <p:extLst>
      <p:ext uri="{BB962C8B-B14F-4D97-AF65-F5344CB8AC3E}">
        <p14:creationId xmlns:p14="http://schemas.microsoft.com/office/powerpoint/2010/main" val="156448690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xmlns="" id="{A05D324D-4932-4E94-A8AC-4F9B7F1B00DA}"/>
              </a:ext>
            </a:extLst>
          </p:cNvPr>
          <p:cNvSpPr>
            <a:spLocks noGrp="1"/>
          </p:cNvSpPr>
          <p:nvPr>
            <p:ph type="sldNum" sz="quarter" idx="10"/>
          </p:nvPr>
        </p:nvSpPr>
        <p:spPr/>
        <p:txBody>
          <a:bodyPr/>
          <a:lstStyle>
            <a:lvl1pPr>
              <a:defRPr/>
            </a:lvl1pPr>
          </a:lstStyle>
          <a:p>
            <a:fld id="{41E06CF2-9DE7-41E0-955B-78DF7B1FA84D}" type="slidenum">
              <a:rPr lang="en-US" altLang="en-US"/>
              <a:pPr/>
              <a:t>‹#›</a:t>
            </a:fld>
            <a:endParaRPr lang="en-US" altLang="en-US" sz="1400">
              <a:solidFill>
                <a:schemeClr val="tx1"/>
              </a:solidFill>
            </a:endParaRPr>
          </a:p>
        </p:txBody>
      </p:sp>
    </p:spTree>
    <p:extLst>
      <p:ext uri="{BB962C8B-B14F-4D97-AF65-F5344CB8AC3E}">
        <p14:creationId xmlns:p14="http://schemas.microsoft.com/office/powerpoint/2010/main" val="8612595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8F03370-47AD-4056-AB4E-2E334BE4156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A290FCCF-213F-48A0-8A64-5A36A1511BA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F10001F8-F307-4C48-B565-C420B89785BD}"/>
              </a:ext>
            </a:extLst>
          </p:cNvPr>
          <p:cNvSpPr>
            <a:spLocks noGrp="1"/>
          </p:cNvSpPr>
          <p:nvPr>
            <p:ph type="dt" sz="half" idx="10"/>
          </p:nvPr>
        </p:nvSpPr>
        <p:spPr/>
        <p:txBody>
          <a:bodyPr/>
          <a:lstStyle/>
          <a:p>
            <a:fld id="{3E4F1EC5-A370-4B65-B33B-74DA4473ADAE}" type="datetimeFigureOut">
              <a:rPr lang="en-US" smtClean="0"/>
              <a:t>9/26/2017</a:t>
            </a:fld>
            <a:endParaRPr lang="en-US"/>
          </a:p>
        </p:txBody>
      </p:sp>
      <p:sp>
        <p:nvSpPr>
          <p:cNvPr id="5" name="Footer Placeholder 4">
            <a:extLst>
              <a:ext uri="{FF2B5EF4-FFF2-40B4-BE49-F238E27FC236}">
                <a16:creationId xmlns:a16="http://schemas.microsoft.com/office/drawing/2014/main" xmlns="" id="{673DA991-A26C-4571-B165-3DBB7DD24D4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9AD98200-0A80-4FB0-9E65-26721A1CB0DC}"/>
              </a:ext>
            </a:extLst>
          </p:cNvPr>
          <p:cNvSpPr>
            <a:spLocks noGrp="1"/>
          </p:cNvSpPr>
          <p:nvPr>
            <p:ph type="sldNum" sz="quarter" idx="12"/>
          </p:nvPr>
        </p:nvSpPr>
        <p:spPr/>
        <p:txBody>
          <a:bodyPr/>
          <a:lstStyle/>
          <a:p>
            <a:fld id="{677FD5B4-381B-4595-A611-20D2F5F40E4E}" type="slidenum">
              <a:rPr lang="en-US" smtClean="0"/>
              <a:t>‹#›</a:t>
            </a:fld>
            <a:endParaRPr lang="en-US"/>
          </a:p>
        </p:txBody>
      </p:sp>
    </p:spTree>
    <p:extLst>
      <p:ext uri="{BB962C8B-B14F-4D97-AF65-F5344CB8AC3E}">
        <p14:creationId xmlns:p14="http://schemas.microsoft.com/office/powerpoint/2010/main" val="11590871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828800" y="1902614"/>
            <a:ext cx="9138789" cy="995729"/>
          </a:xfrm>
        </p:spPr>
        <p:txBody>
          <a:bodyPr>
            <a:normAutofit/>
          </a:bodyPr>
          <a:lstStyle>
            <a:lvl1pPr algn="l">
              <a:defRPr sz="4800">
                <a:solidFill>
                  <a:srgbClr val="002E6D"/>
                </a:solidFill>
                <a:latin typeface="Arial"/>
                <a:cs typeface="Arial"/>
              </a:defRPr>
            </a:lvl1pPr>
          </a:lstStyle>
          <a:p>
            <a:r>
              <a:rPr lang="en-US" dirty="0"/>
              <a:t>Presentation Title</a:t>
            </a:r>
          </a:p>
        </p:txBody>
      </p:sp>
      <p:sp>
        <p:nvSpPr>
          <p:cNvPr id="3" name="Subtitle 2"/>
          <p:cNvSpPr>
            <a:spLocks noGrp="1"/>
          </p:cNvSpPr>
          <p:nvPr>
            <p:ph type="subTitle" idx="1" hasCustomPrompt="1"/>
          </p:nvPr>
        </p:nvSpPr>
        <p:spPr>
          <a:xfrm>
            <a:off x="1828800" y="2930825"/>
            <a:ext cx="9138789" cy="883627"/>
          </a:xfrm>
        </p:spPr>
        <p:txBody>
          <a:bodyPr>
            <a:normAutofit/>
          </a:bodyPr>
          <a:lstStyle>
            <a:lvl1pPr marL="0" indent="0" algn="l">
              <a:buNone/>
              <a:defRPr sz="2800" i="1">
                <a:solidFill>
                  <a:srgbClr val="002E6D"/>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Presentation Subtitle</a:t>
            </a:r>
          </a:p>
        </p:txBody>
      </p:sp>
      <p:sp>
        <p:nvSpPr>
          <p:cNvPr id="8" name="Text Placeholder 7"/>
          <p:cNvSpPr>
            <a:spLocks noGrp="1"/>
          </p:cNvSpPr>
          <p:nvPr>
            <p:ph type="body" sz="quarter" idx="13" hasCustomPrompt="1"/>
          </p:nvPr>
        </p:nvSpPr>
        <p:spPr>
          <a:xfrm>
            <a:off x="1828801" y="3727812"/>
            <a:ext cx="8793284" cy="852243"/>
          </a:xfrm>
        </p:spPr>
        <p:txBody>
          <a:bodyPr>
            <a:normAutofit/>
          </a:bodyPr>
          <a:lstStyle>
            <a:lvl1pPr marL="0" indent="0">
              <a:buNone/>
              <a:defRPr sz="2800">
                <a:solidFill>
                  <a:schemeClr val="accent4"/>
                </a:solidFill>
                <a:latin typeface="Arial"/>
                <a:cs typeface="Aria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dirty="0"/>
              <a:t>Presenter Name(s)</a:t>
            </a:r>
          </a:p>
        </p:txBody>
      </p:sp>
      <p:sp>
        <p:nvSpPr>
          <p:cNvPr id="10" name="Text Placeholder 9"/>
          <p:cNvSpPr>
            <a:spLocks noGrp="1"/>
          </p:cNvSpPr>
          <p:nvPr>
            <p:ph type="body" sz="quarter" idx="14" hasCustomPrompt="1"/>
          </p:nvPr>
        </p:nvSpPr>
        <p:spPr>
          <a:xfrm>
            <a:off x="1828800" y="5270968"/>
            <a:ext cx="2865640" cy="498475"/>
          </a:xfrm>
        </p:spPr>
        <p:txBody>
          <a:bodyPr>
            <a:normAutofit/>
          </a:bodyPr>
          <a:lstStyle>
            <a:lvl1pPr marL="0" indent="0" algn="l">
              <a:buNone/>
              <a:defRPr sz="1600">
                <a:solidFill>
                  <a:schemeClr val="accent4"/>
                </a:solidFill>
                <a:latin typeface="Arial"/>
                <a:cs typeface="Arial"/>
              </a:defRPr>
            </a:lvl1pPr>
          </a:lstStyle>
          <a:p>
            <a:pPr lvl="0"/>
            <a:r>
              <a:rPr lang="en-US" dirty="0"/>
              <a:t>DATE</a:t>
            </a:r>
          </a:p>
        </p:txBody>
      </p:sp>
    </p:spTree>
    <p:extLst>
      <p:ext uri="{BB962C8B-B14F-4D97-AF65-F5344CB8AC3E}">
        <p14:creationId xmlns:p14="http://schemas.microsoft.com/office/powerpoint/2010/main" val="3115213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p:cSld name="Blue Bar Content">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2" cstate="print">
            <a:extLst>
              <a:ext uri="{28A0092B-C50C-407E-A947-70E740481C1C}">
                <a14:useLocalDpi xmlns:a14="http://schemas.microsoft.com/office/drawing/2010/main" val="0"/>
              </a:ext>
            </a:extLst>
          </a:blip>
          <a:srcRect t="77764" b="8040"/>
          <a:stretch/>
        </p:blipFill>
        <p:spPr>
          <a:xfrm>
            <a:off x="0" y="5949314"/>
            <a:ext cx="12192000" cy="908687"/>
          </a:xfrm>
          <a:prstGeom prst="rect">
            <a:avLst/>
          </a:prstGeom>
          <a:ln>
            <a:noFill/>
          </a:ln>
        </p:spPr>
      </p:pic>
      <p:sp>
        <p:nvSpPr>
          <p:cNvPr id="7" name="Content Placeholder 2"/>
          <p:cNvSpPr>
            <a:spLocks noGrp="1"/>
          </p:cNvSpPr>
          <p:nvPr>
            <p:ph idx="1"/>
          </p:nvPr>
        </p:nvSpPr>
        <p:spPr>
          <a:xfrm>
            <a:off x="609600" y="1600201"/>
            <a:ext cx="10972800" cy="3870569"/>
          </a:xfrm>
        </p:spPr>
        <p:txBody>
          <a:bodyPr/>
          <a:lstStyle>
            <a:lvl1pPr>
              <a:defRPr>
                <a:solidFill>
                  <a:srgbClr val="002E6D"/>
                </a:solidFill>
                <a:latin typeface="Arial"/>
                <a:cs typeface="Arial"/>
              </a:defRPr>
            </a:lvl1pPr>
            <a:lvl2pPr>
              <a:defRPr>
                <a:solidFill>
                  <a:srgbClr val="002E6D"/>
                </a:solidFill>
                <a:latin typeface="Arial"/>
                <a:cs typeface="Arial"/>
              </a:defRPr>
            </a:lvl2pPr>
            <a:lvl3pPr>
              <a:defRPr>
                <a:solidFill>
                  <a:srgbClr val="002E6D"/>
                </a:solidFill>
                <a:latin typeface="Arial"/>
                <a:cs typeface="Arial"/>
              </a:defRPr>
            </a:lvl3pPr>
            <a:lvl4pPr>
              <a:defRPr>
                <a:solidFill>
                  <a:srgbClr val="002E6D"/>
                </a:solidFill>
                <a:latin typeface="Arial"/>
                <a:cs typeface="Arial"/>
              </a:defRPr>
            </a:lvl4pPr>
            <a:lvl5pPr>
              <a:defRPr>
                <a:solidFill>
                  <a:srgbClr val="002E6D"/>
                </a:solidFill>
                <a:latin typeface="Arial"/>
                <a:cs typeface="Aria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1"/>
          <p:cNvSpPr>
            <a:spLocks noGrp="1"/>
          </p:cNvSpPr>
          <p:nvPr>
            <p:ph type="title"/>
          </p:nvPr>
        </p:nvSpPr>
        <p:spPr>
          <a:xfrm>
            <a:off x="609600" y="274638"/>
            <a:ext cx="10972800" cy="1143000"/>
          </a:xfrm>
        </p:spPr>
        <p:txBody>
          <a:bodyPr>
            <a:normAutofit/>
          </a:bodyPr>
          <a:lstStyle>
            <a:lvl1pPr>
              <a:defRPr sz="4100">
                <a:solidFill>
                  <a:schemeClr val="accent1"/>
                </a:solidFill>
                <a:latin typeface="Arial"/>
                <a:cs typeface="Arial"/>
              </a:defRPr>
            </a:lvl1pPr>
          </a:lstStyle>
          <a:p>
            <a:r>
              <a:rPr lang="en-US"/>
              <a:t>Click to edit Master title style</a:t>
            </a:r>
            <a:endParaRPr lang="en-US" dirty="0"/>
          </a:p>
        </p:txBody>
      </p:sp>
      <p:sp>
        <p:nvSpPr>
          <p:cNvPr id="2" name="Rectangle 1"/>
          <p:cNvSpPr/>
          <p:nvPr/>
        </p:nvSpPr>
        <p:spPr>
          <a:xfrm flipV="1">
            <a:off x="0" y="5903595"/>
            <a:ext cx="12192000" cy="45719"/>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schemeClr val="accent1"/>
              </a:solidFill>
            </a:endParaRPr>
          </a:p>
        </p:txBody>
      </p:sp>
      <p:sp>
        <p:nvSpPr>
          <p:cNvPr id="12" name="Footer Placeholder 3"/>
          <p:cNvSpPr>
            <a:spLocks noGrp="1"/>
          </p:cNvSpPr>
          <p:nvPr>
            <p:ph type="ftr" sz="quarter" idx="3"/>
          </p:nvPr>
        </p:nvSpPr>
        <p:spPr>
          <a:xfrm>
            <a:off x="1966261" y="6492876"/>
            <a:ext cx="3860800" cy="365125"/>
          </a:xfrm>
          <a:prstGeom prst="rect">
            <a:avLst/>
          </a:prstGeom>
        </p:spPr>
        <p:txBody>
          <a:bodyPr/>
          <a:lstStyle>
            <a:lvl1pPr>
              <a:defRPr sz="1000">
                <a:solidFill>
                  <a:schemeClr val="accent1"/>
                </a:solidFill>
                <a:latin typeface="Arial"/>
                <a:cs typeface="Arial"/>
              </a:defRPr>
            </a:lvl1pPr>
          </a:lstStyle>
          <a:p>
            <a:r>
              <a:rPr lang="en-US" dirty="0"/>
              <a:t>Click to add Office Information</a:t>
            </a: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72423" y="6167957"/>
            <a:ext cx="1708800" cy="474476"/>
          </a:xfrm>
          <a:prstGeom prst="rect">
            <a:avLst/>
          </a:prstGeom>
        </p:spPr>
      </p:pic>
      <p:sp>
        <p:nvSpPr>
          <p:cNvPr id="8" name="Slide Number Placeholder 4"/>
          <p:cNvSpPr>
            <a:spLocks noGrp="1"/>
          </p:cNvSpPr>
          <p:nvPr>
            <p:ph type="sldNum" sz="quarter" idx="4"/>
          </p:nvPr>
        </p:nvSpPr>
        <p:spPr>
          <a:xfrm>
            <a:off x="1" y="6517926"/>
            <a:ext cx="582191" cy="340075"/>
          </a:xfrm>
          <a:prstGeom prst="rect">
            <a:avLst/>
          </a:prstGeom>
        </p:spPr>
        <p:txBody>
          <a:bodyPr vert="horz" lIns="91440" tIns="45720" rIns="91440" bIns="45720" rtlCol="0" anchor="ctr"/>
          <a:lstStyle>
            <a:lvl1pPr algn="l">
              <a:defRPr sz="1100" b="1">
                <a:solidFill>
                  <a:srgbClr val="002E6D"/>
                </a:solidFill>
                <a:latin typeface="Arial"/>
                <a:cs typeface="Arial"/>
              </a:defRPr>
            </a:lvl1pPr>
          </a:lstStyle>
          <a:p>
            <a:fld id="{9ACEFF92-1BC9-294E-9137-1FA4A655050E}" type="slidenum">
              <a:rPr lang="en-US" smtClean="0"/>
              <a:pPr/>
              <a:t>‹#›</a:t>
            </a:fld>
            <a:endParaRPr lang="en-US" dirty="0"/>
          </a:p>
        </p:txBody>
      </p:sp>
    </p:spTree>
    <p:extLst>
      <p:ext uri="{BB962C8B-B14F-4D97-AF65-F5344CB8AC3E}">
        <p14:creationId xmlns:p14="http://schemas.microsoft.com/office/powerpoint/2010/main" val="4162998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0.xml"/><Relationship Id="rId7" Type="http://schemas.openxmlformats.org/officeDocument/2006/relationships/slideLayout" Target="../slideLayouts/slideLayout14.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5" Type="http://schemas.openxmlformats.org/officeDocument/2006/relationships/slideLayout" Target="../slideLayouts/slideLayout12.xml"/><Relationship Id="rId10" Type="http://schemas.openxmlformats.org/officeDocument/2006/relationships/image" Target="../media/image6.png"/><Relationship Id="rId4" Type="http://schemas.openxmlformats.org/officeDocument/2006/relationships/slideLayout" Target="../slideLayouts/slideLayout11.xml"/><Relationship Id="rId9" Type="http://schemas.openxmlformats.org/officeDocument/2006/relationships/image" Target="../media/image5.jpeg"/></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17.xml"/><Relationship Id="rId7" Type="http://schemas.openxmlformats.org/officeDocument/2006/relationships/slideLayout" Target="../slideLayouts/slideLayout21.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5" Type="http://schemas.openxmlformats.org/officeDocument/2006/relationships/slideLayout" Target="../slideLayouts/slideLayout19.xml"/><Relationship Id="rId10" Type="http://schemas.openxmlformats.org/officeDocument/2006/relationships/image" Target="../media/image2.png"/><Relationship Id="rId4" Type="http://schemas.openxmlformats.org/officeDocument/2006/relationships/slideLayout" Target="../slideLayouts/slideLayout18.xml"/><Relationship Id="rId9" Type="http://schemas.openxmlformats.org/officeDocument/2006/relationships/image" Target="../media/image1.jpg"/></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slideLayout" Target="../slideLayouts/slideLayout24.xml"/><Relationship Id="rId7" Type="http://schemas.openxmlformats.org/officeDocument/2006/relationships/theme" Target="../theme/theme4.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5" Type="http://schemas.openxmlformats.org/officeDocument/2006/relationships/slideLayout" Target="../slideLayouts/slideLayout26.xml"/><Relationship Id="rId4" Type="http://schemas.openxmlformats.org/officeDocument/2006/relationships/slideLayout" Target="../slideLayouts/slideLayout25.xml"/><Relationship Id="rId9" Type="http://schemas.openxmlformats.org/officeDocument/2006/relationships/image" Target="../media/image6.png"/></Relationships>
</file>

<file path=ppt/slideMasters/_rels/slideMaster5.xml.rels><?xml version="1.0" encoding="UTF-8" standalone="yes"?>
<Relationships xmlns="http://schemas.openxmlformats.org/package/2006/relationships"><Relationship Id="rId8" Type="http://schemas.openxmlformats.org/officeDocument/2006/relationships/theme" Target="../theme/theme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5" Type="http://schemas.openxmlformats.org/officeDocument/2006/relationships/slideLayout" Target="../slideLayouts/slideLayout32.xml"/><Relationship Id="rId10" Type="http://schemas.openxmlformats.org/officeDocument/2006/relationships/image" Target="../media/image2.png"/><Relationship Id="rId4" Type="http://schemas.openxmlformats.org/officeDocument/2006/relationships/slideLayout" Target="../slideLayouts/slideLayout31.xml"/><Relationship Id="rId9" Type="http://schemas.openxmlformats.org/officeDocument/2006/relationships/image" Target="../media/image1.jpg"/></Relationships>
</file>

<file path=ppt/slideMasters/_rels/slideMaster6.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slideLayout" Target="../slideLayouts/slideLayout37.xml"/><Relationship Id="rId7" Type="http://schemas.openxmlformats.org/officeDocument/2006/relationships/theme" Target="../theme/theme6.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5" Type="http://schemas.openxmlformats.org/officeDocument/2006/relationships/slideLayout" Target="../slideLayouts/slideLayout39.xml"/><Relationship Id="rId4" Type="http://schemas.openxmlformats.org/officeDocument/2006/relationships/slideLayout" Target="../slideLayouts/slideLayout38.xml"/><Relationship Id="rId9" Type="http://schemas.openxmlformats.org/officeDocument/2006/relationships/image" Target="../media/image6.png"/></Relationships>
</file>

<file path=ppt/slideMasters/_rels/slideMaster7.xml.rels><?xml version="1.0" encoding="UTF-8" standalone="yes"?>
<Relationships xmlns="http://schemas.openxmlformats.org/package/2006/relationships"><Relationship Id="rId8" Type="http://schemas.openxmlformats.org/officeDocument/2006/relationships/theme" Target="../theme/theme7.xml"/><Relationship Id="rId3" Type="http://schemas.openxmlformats.org/officeDocument/2006/relationships/slideLayout" Target="../slideLayouts/slideLayout43.xml"/><Relationship Id="rId7" Type="http://schemas.openxmlformats.org/officeDocument/2006/relationships/slideLayout" Target="../slideLayouts/slideLayout47.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5" Type="http://schemas.openxmlformats.org/officeDocument/2006/relationships/slideLayout" Target="../slideLayouts/slideLayout45.xml"/><Relationship Id="rId10" Type="http://schemas.openxmlformats.org/officeDocument/2006/relationships/image" Target="../media/image2.png"/><Relationship Id="rId4" Type="http://schemas.openxmlformats.org/officeDocument/2006/relationships/slideLayout" Target="../slideLayouts/slideLayout44.xml"/><Relationship Id="rId9" Type="http://schemas.openxmlformats.org/officeDocument/2006/relationships/image" Target="../media/image1.jpg"/></Relationships>
</file>

<file path=ppt/slideMasters/_rels/slideMaster8.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slideLayout" Target="../slideLayouts/slideLayout50.xml"/><Relationship Id="rId7" Type="http://schemas.openxmlformats.org/officeDocument/2006/relationships/theme" Target="../theme/theme8.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5" Type="http://schemas.openxmlformats.org/officeDocument/2006/relationships/slideLayout" Target="../slideLayouts/slideLayout52.xml"/><Relationship Id="rId4" Type="http://schemas.openxmlformats.org/officeDocument/2006/relationships/slideLayout" Target="../slideLayouts/slideLayout51.xml"/><Relationship Id="rId9" Type="http://schemas.openxmlformats.org/officeDocument/2006/relationships/image" Target="../media/image6.pn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61.xml"/><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image" Target="../media/image6.png"/><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image" Target="../media/image9.jpeg"/><Relationship Id="rId5" Type="http://schemas.openxmlformats.org/officeDocument/2006/relationships/slideLayout" Target="../slideLayouts/slideLayout58.xml"/><Relationship Id="rId10" Type="http://schemas.openxmlformats.org/officeDocument/2006/relationships/theme" Target="../theme/theme9.xml"/><Relationship Id="rId4" Type="http://schemas.openxmlformats.org/officeDocument/2006/relationships/slideLayout" Target="../slideLayouts/slideLayout57.xml"/><Relationship Id="rId9" Type="http://schemas.openxmlformats.org/officeDocument/2006/relationships/slideLayout" Target="../slideLayouts/slideLayout6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5" name="Picture 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a:ln>
            <a:noFill/>
          </a:ln>
        </p:spPr>
      </p:pic>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Footer Placeholder 3"/>
          <p:cNvSpPr>
            <a:spLocks noGrp="1"/>
          </p:cNvSpPr>
          <p:nvPr>
            <p:ph type="ftr" sz="quarter" idx="3"/>
          </p:nvPr>
        </p:nvSpPr>
        <p:spPr>
          <a:xfrm>
            <a:off x="609600" y="6476735"/>
            <a:ext cx="3860800" cy="365125"/>
          </a:xfrm>
          <a:prstGeom prst="rect">
            <a:avLst/>
          </a:prstGeom>
        </p:spPr>
        <p:txBody>
          <a:bodyPr/>
          <a:lstStyle>
            <a:lvl1pPr>
              <a:defRPr sz="1000">
                <a:solidFill>
                  <a:srgbClr val="FFFFFF"/>
                </a:solidFill>
                <a:latin typeface="Arial"/>
                <a:cs typeface="Arial"/>
              </a:defRPr>
            </a:lvl1pPr>
          </a:lstStyle>
          <a:p>
            <a:endParaRPr lang="en-US"/>
          </a:p>
        </p:txBody>
      </p:sp>
      <p:pic>
        <p:nvPicPr>
          <p:cNvPr id="4" name="Picture 3" descr="CreightonUniv_White.png"/>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172421" y="6167957"/>
            <a:ext cx="1708803" cy="474476"/>
          </a:xfrm>
          <a:prstGeom prst="rect">
            <a:avLst/>
          </a:prstGeom>
        </p:spPr>
      </p:pic>
      <p:sp>
        <p:nvSpPr>
          <p:cNvPr id="7" name="Slide Number Placeholder 4"/>
          <p:cNvSpPr>
            <a:spLocks noGrp="1"/>
          </p:cNvSpPr>
          <p:nvPr>
            <p:ph type="sldNum" sz="quarter" idx="4"/>
          </p:nvPr>
        </p:nvSpPr>
        <p:spPr>
          <a:xfrm>
            <a:off x="1" y="6528957"/>
            <a:ext cx="582191" cy="340075"/>
          </a:xfrm>
          <a:prstGeom prst="rect">
            <a:avLst/>
          </a:prstGeom>
        </p:spPr>
        <p:txBody>
          <a:bodyPr vert="horz" lIns="91440" tIns="45720" rIns="91440" bIns="45720" rtlCol="0" anchor="ctr"/>
          <a:lstStyle>
            <a:lvl1pPr algn="l">
              <a:defRPr sz="1100" b="1">
                <a:solidFill>
                  <a:srgbClr val="FFFFFF"/>
                </a:solidFill>
                <a:latin typeface="Arial"/>
                <a:cs typeface="Arial"/>
              </a:defRPr>
            </a:lvl1pPr>
          </a:lstStyle>
          <a:p>
            <a:fld id="{677FD5B4-381B-4595-A611-20D2F5F40E4E}" type="slidenum">
              <a:rPr lang="en-US" smtClean="0"/>
              <a:t>‹#›</a:t>
            </a:fld>
            <a:endParaRPr lang="en-US"/>
          </a:p>
        </p:txBody>
      </p:sp>
    </p:spTree>
    <p:extLst>
      <p:ext uri="{BB962C8B-B14F-4D97-AF65-F5344CB8AC3E}">
        <p14:creationId xmlns:p14="http://schemas.microsoft.com/office/powerpoint/2010/main" val="90728316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Lst>
  <p:txStyles>
    <p:titleStyle>
      <a:lvl1pPr algn="l" defTabSz="457200" rtl="0" eaLnBrk="1" latinLnBrk="0" hangingPunct="1">
        <a:spcBef>
          <a:spcPct val="0"/>
        </a:spcBef>
        <a:buNone/>
        <a:defRPr sz="3600" kern="1200">
          <a:solidFill>
            <a:schemeClr val="accent3"/>
          </a:solidFill>
          <a:latin typeface="Arial"/>
          <a:ea typeface="+mj-ea"/>
          <a:cs typeface="Arial"/>
        </a:defRPr>
      </a:lvl1pPr>
    </p:titleStyle>
    <p:bodyStyle>
      <a:lvl1pPr marL="342900" indent="-342900" algn="l" defTabSz="457200" rtl="0" eaLnBrk="1" latinLnBrk="0" hangingPunct="1">
        <a:spcBef>
          <a:spcPct val="20000"/>
        </a:spcBef>
        <a:buFont typeface="Arial"/>
        <a:buChar char="•"/>
        <a:defRPr sz="3200" kern="1200">
          <a:solidFill>
            <a:srgbClr val="FFFFFF"/>
          </a:solidFill>
          <a:latin typeface="Arial"/>
          <a:ea typeface="+mn-ea"/>
          <a:cs typeface="Arial"/>
        </a:defRPr>
      </a:lvl1pPr>
      <a:lvl2pPr marL="742950" indent="-285750" algn="l" defTabSz="457200" rtl="0" eaLnBrk="1" latinLnBrk="0" hangingPunct="1">
        <a:spcBef>
          <a:spcPct val="20000"/>
        </a:spcBef>
        <a:buFont typeface="Arial"/>
        <a:buChar char="–"/>
        <a:defRPr sz="2800" kern="1200">
          <a:solidFill>
            <a:srgbClr val="FFFFFF"/>
          </a:solidFill>
          <a:latin typeface="Arial"/>
          <a:ea typeface="+mn-ea"/>
          <a:cs typeface="Arial"/>
        </a:defRPr>
      </a:lvl2pPr>
      <a:lvl3pPr marL="1143000" indent="-228600" algn="l" defTabSz="457200" rtl="0" eaLnBrk="1" latinLnBrk="0" hangingPunct="1">
        <a:spcBef>
          <a:spcPct val="20000"/>
        </a:spcBef>
        <a:buFont typeface="Arial"/>
        <a:buChar char="•"/>
        <a:defRPr sz="2400" kern="1200">
          <a:solidFill>
            <a:srgbClr val="FFFFFF"/>
          </a:solidFill>
          <a:latin typeface="Arial"/>
          <a:ea typeface="+mn-ea"/>
          <a:cs typeface="Arial"/>
        </a:defRPr>
      </a:lvl3pPr>
      <a:lvl4pPr marL="1600200" indent="-228600" algn="l" defTabSz="457200" rtl="0" eaLnBrk="1" latinLnBrk="0" hangingPunct="1">
        <a:spcBef>
          <a:spcPct val="20000"/>
        </a:spcBef>
        <a:buFont typeface="Arial"/>
        <a:buChar char="–"/>
        <a:defRPr sz="2000" kern="1200">
          <a:solidFill>
            <a:srgbClr val="FFFFFF"/>
          </a:solidFill>
          <a:latin typeface="Arial"/>
          <a:ea typeface="+mn-ea"/>
          <a:cs typeface="Arial"/>
        </a:defRPr>
      </a:lvl4pPr>
      <a:lvl5pPr marL="2057400" indent="-228600" algn="l" defTabSz="457200" rtl="0" eaLnBrk="1" latinLnBrk="0" hangingPunct="1">
        <a:spcBef>
          <a:spcPct val="20000"/>
        </a:spcBef>
        <a:buFont typeface="Arial"/>
        <a:buChar char="»"/>
        <a:defRPr sz="2000" kern="1200">
          <a:solidFill>
            <a:srgbClr val="FFFFFF"/>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5" name="Picture 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a:ln>
            <a:noFill/>
          </a:ln>
        </p:spPr>
      </p:pic>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Footer Placeholder 3"/>
          <p:cNvSpPr>
            <a:spLocks noGrp="1"/>
          </p:cNvSpPr>
          <p:nvPr>
            <p:ph type="ftr" sz="quarter" idx="3"/>
          </p:nvPr>
        </p:nvSpPr>
        <p:spPr>
          <a:xfrm>
            <a:off x="609600" y="6476735"/>
            <a:ext cx="3860800" cy="365125"/>
          </a:xfrm>
          <a:prstGeom prst="rect">
            <a:avLst/>
          </a:prstGeom>
        </p:spPr>
        <p:txBody>
          <a:bodyPr/>
          <a:lstStyle>
            <a:lvl1pPr>
              <a:defRPr sz="1000">
                <a:solidFill>
                  <a:srgbClr val="002E6D"/>
                </a:solidFill>
                <a:latin typeface="Arial"/>
                <a:cs typeface="Arial"/>
              </a:defRPr>
            </a:lvl1pPr>
          </a:lstStyle>
          <a:p>
            <a:r>
              <a:rPr lang="en-US" dirty="0"/>
              <a:t>Click to add Office Information</a:t>
            </a:r>
          </a:p>
        </p:txBody>
      </p:sp>
      <p:pic>
        <p:nvPicPr>
          <p:cNvPr id="4" name="Picture 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172423" y="6167957"/>
            <a:ext cx="1708800" cy="474476"/>
          </a:xfrm>
          <a:prstGeom prst="rect">
            <a:avLst/>
          </a:prstGeom>
        </p:spPr>
      </p:pic>
      <p:sp>
        <p:nvSpPr>
          <p:cNvPr id="7" name="Slide Number Placeholder 4"/>
          <p:cNvSpPr>
            <a:spLocks noGrp="1"/>
          </p:cNvSpPr>
          <p:nvPr>
            <p:ph type="sldNum" sz="quarter" idx="4"/>
          </p:nvPr>
        </p:nvSpPr>
        <p:spPr>
          <a:xfrm>
            <a:off x="1" y="6517926"/>
            <a:ext cx="582191" cy="340075"/>
          </a:xfrm>
          <a:prstGeom prst="rect">
            <a:avLst/>
          </a:prstGeom>
        </p:spPr>
        <p:txBody>
          <a:bodyPr vert="horz" lIns="91440" tIns="45720" rIns="91440" bIns="45720" rtlCol="0" anchor="ctr"/>
          <a:lstStyle>
            <a:lvl1pPr algn="l">
              <a:defRPr sz="1100" b="1">
                <a:solidFill>
                  <a:srgbClr val="002E6D"/>
                </a:solidFill>
                <a:latin typeface="Arial"/>
                <a:cs typeface="Arial"/>
              </a:defRPr>
            </a:lvl1pPr>
          </a:lstStyle>
          <a:p>
            <a:fld id="{9ACEFF92-1BC9-294E-9137-1FA4A655050E}" type="slidenum">
              <a:rPr lang="en-US" smtClean="0"/>
              <a:pPr/>
              <a:t>‹#›</a:t>
            </a:fld>
            <a:endParaRPr lang="en-US" dirty="0"/>
          </a:p>
        </p:txBody>
      </p:sp>
    </p:spTree>
    <p:extLst>
      <p:ext uri="{BB962C8B-B14F-4D97-AF65-F5344CB8AC3E}">
        <p14:creationId xmlns:p14="http://schemas.microsoft.com/office/powerpoint/2010/main" val="219060195"/>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720" r:id="rId7"/>
  </p:sldLayoutIdLst>
  <p:hf hdr="0" ftr="0" dt="0"/>
  <p:txStyles>
    <p:titleStyle>
      <a:lvl1pPr algn="l" defTabSz="457200" rtl="0" eaLnBrk="1" latinLnBrk="0" hangingPunct="1">
        <a:spcBef>
          <a:spcPct val="0"/>
        </a:spcBef>
        <a:buNone/>
        <a:defRPr sz="3600" kern="1200">
          <a:solidFill>
            <a:srgbClr val="002E6D"/>
          </a:solidFill>
          <a:latin typeface="Arial"/>
          <a:ea typeface="+mj-ea"/>
          <a:cs typeface="Arial"/>
        </a:defRPr>
      </a:lvl1pPr>
    </p:titleStyle>
    <p:bodyStyle>
      <a:lvl1pPr marL="342900" indent="-342900" algn="l" defTabSz="457200" rtl="0" eaLnBrk="1" latinLnBrk="0" hangingPunct="1">
        <a:spcBef>
          <a:spcPct val="20000"/>
        </a:spcBef>
        <a:buFont typeface="Arial"/>
        <a:buChar char="•"/>
        <a:defRPr sz="3200" kern="1200">
          <a:solidFill>
            <a:srgbClr val="002E6D"/>
          </a:solidFill>
          <a:latin typeface="Arial"/>
          <a:ea typeface="+mn-ea"/>
          <a:cs typeface="Arial"/>
        </a:defRPr>
      </a:lvl1pPr>
      <a:lvl2pPr marL="742950" indent="-285750" algn="l" defTabSz="457200" rtl="0" eaLnBrk="1" latinLnBrk="0" hangingPunct="1">
        <a:spcBef>
          <a:spcPct val="20000"/>
        </a:spcBef>
        <a:buFont typeface="Arial"/>
        <a:buChar char="–"/>
        <a:defRPr sz="2800" kern="1200">
          <a:solidFill>
            <a:srgbClr val="002E6D"/>
          </a:solidFill>
          <a:latin typeface="Arial"/>
          <a:ea typeface="+mn-ea"/>
          <a:cs typeface="Arial"/>
        </a:defRPr>
      </a:lvl2pPr>
      <a:lvl3pPr marL="1143000" indent="-228600" algn="l" defTabSz="457200" rtl="0" eaLnBrk="1" latinLnBrk="0" hangingPunct="1">
        <a:spcBef>
          <a:spcPct val="20000"/>
        </a:spcBef>
        <a:buFont typeface="Arial"/>
        <a:buChar char="•"/>
        <a:defRPr sz="2400" kern="1200">
          <a:solidFill>
            <a:srgbClr val="002E6D"/>
          </a:solidFill>
          <a:latin typeface="Arial"/>
          <a:ea typeface="+mn-ea"/>
          <a:cs typeface="Arial"/>
        </a:defRPr>
      </a:lvl3pPr>
      <a:lvl4pPr marL="1600200" indent="-228600" algn="l" defTabSz="457200" rtl="0" eaLnBrk="1" latinLnBrk="0" hangingPunct="1">
        <a:spcBef>
          <a:spcPct val="20000"/>
        </a:spcBef>
        <a:buFont typeface="Arial"/>
        <a:buChar char="–"/>
        <a:defRPr sz="2000" kern="1200">
          <a:solidFill>
            <a:srgbClr val="002E6D"/>
          </a:solidFill>
          <a:latin typeface="Arial"/>
          <a:ea typeface="+mn-ea"/>
          <a:cs typeface="Arial"/>
        </a:defRPr>
      </a:lvl4pPr>
      <a:lvl5pPr marL="2057400" indent="-228600" algn="l" defTabSz="457200" rtl="0" eaLnBrk="1" latinLnBrk="0" hangingPunct="1">
        <a:spcBef>
          <a:spcPct val="20000"/>
        </a:spcBef>
        <a:buFont typeface="Arial"/>
        <a:buChar char="»"/>
        <a:defRPr sz="2000" kern="1200">
          <a:solidFill>
            <a:srgbClr val="002E6D"/>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5" name="Picture 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a:ln>
            <a:noFill/>
          </a:ln>
        </p:spPr>
      </p:pic>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Footer Placeholder 3"/>
          <p:cNvSpPr>
            <a:spLocks noGrp="1"/>
          </p:cNvSpPr>
          <p:nvPr>
            <p:ph type="ftr" sz="quarter" idx="3"/>
          </p:nvPr>
        </p:nvSpPr>
        <p:spPr>
          <a:xfrm>
            <a:off x="609600" y="6476735"/>
            <a:ext cx="3860800" cy="365125"/>
          </a:xfrm>
          <a:prstGeom prst="rect">
            <a:avLst/>
          </a:prstGeom>
        </p:spPr>
        <p:txBody>
          <a:bodyPr/>
          <a:lstStyle>
            <a:lvl1pPr>
              <a:defRPr sz="1000">
                <a:solidFill>
                  <a:srgbClr val="FFFFFF"/>
                </a:solidFill>
                <a:latin typeface="Arial"/>
                <a:cs typeface="Arial"/>
              </a:defRPr>
            </a:lvl1pPr>
          </a:lstStyle>
          <a:p>
            <a:endParaRPr lang="en-US"/>
          </a:p>
        </p:txBody>
      </p:sp>
      <p:pic>
        <p:nvPicPr>
          <p:cNvPr id="4" name="Picture 3" descr="CreightonUniv_White.png"/>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172421" y="6167957"/>
            <a:ext cx="1708803" cy="474476"/>
          </a:xfrm>
          <a:prstGeom prst="rect">
            <a:avLst/>
          </a:prstGeom>
        </p:spPr>
      </p:pic>
      <p:sp>
        <p:nvSpPr>
          <p:cNvPr id="7" name="Slide Number Placeholder 4"/>
          <p:cNvSpPr>
            <a:spLocks noGrp="1"/>
          </p:cNvSpPr>
          <p:nvPr>
            <p:ph type="sldNum" sz="quarter" idx="4"/>
          </p:nvPr>
        </p:nvSpPr>
        <p:spPr>
          <a:xfrm>
            <a:off x="1" y="6528957"/>
            <a:ext cx="582191" cy="340075"/>
          </a:xfrm>
          <a:prstGeom prst="rect">
            <a:avLst/>
          </a:prstGeom>
        </p:spPr>
        <p:txBody>
          <a:bodyPr vert="horz" lIns="91440" tIns="45720" rIns="91440" bIns="45720" rtlCol="0" anchor="ctr"/>
          <a:lstStyle>
            <a:lvl1pPr algn="l">
              <a:defRPr sz="1100" b="1">
                <a:solidFill>
                  <a:srgbClr val="FFFFFF"/>
                </a:solidFill>
                <a:latin typeface="Arial"/>
                <a:cs typeface="Arial"/>
              </a:defRPr>
            </a:lvl1pPr>
          </a:lstStyle>
          <a:p>
            <a:fld id="{EB6FAE1A-982C-4B13-943A-7A9EC1B9C6A2}" type="slidenum">
              <a:rPr lang="en-US" smtClean="0"/>
              <a:t>‹#›</a:t>
            </a:fld>
            <a:endParaRPr lang="en-US"/>
          </a:p>
        </p:txBody>
      </p:sp>
    </p:spTree>
    <p:extLst>
      <p:ext uri="{BB962C8B-B14F-4D97-AF65-F5344CB8AC3E}">
        <p14:creationId xmlns:p14="http://schemas.microsoft.com/office/powerpoint/2010/main" val="400428789"/>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Lst>
  <p:txStyles>
    <p:titleStyle>
      <a:lvl1pPr algn="l" defTabSz="457200" rtl="0" eaLnBrk="1" latinLnBrk="0" hangingPunct="1">
        <a:spcBef>
          <a:spcPct val="0"/>
        </a:spcBef>
        <a:buNone/>
        <a:defRPr sz="3600" kern="1200">
          <a:solidFill>
            <a:schemeClr val="accent3"/>
          </a:solidFill>
          <a:latin typeface="Arial"/>
          <a:ea typeface="+mj-ea"/>
          <a:cs typeface="Arial"/>
        </a:defRPr>
      </a:lvl1pPr>
    </p:titleStyle>
    <p:bodyStyle>
      <a:lvl1pPr marL="342900" indent="-342900" algn="l" defTabSz="457200" rtl="0" eaLnBrk="1" latinLnBrk="0" hangingPunct="1">
        <a:spcBef>
          <a:spcPct val="20000"/>
        </a:spcBef>
        <a:buFont typeface="Arial"/>
        <a:buChar char="•"/>
        <a:defRPr sz="3200" kern="1200">
          <a:solidFill>
            <a:srgbClr val="FFFFFF"/>
          </a:solidFill>
          <a:latin typeface="Arial"/>
          <a:ea typeface="+mn-ea"/>
          <a:cs typeface="Arial"/>
        </a:defRPr>
      </a:lvl1pPr>
      <a:lvl2pPr marL="742950" indent="-285750" algn="l" defTabSz="457200" rtl="0" eaLnBrk="1" latinLnBrk="0" hangingPunct="1">
        <a:spcBef>
          <a:spcPct val="20000"/>
        </a:spcBef>
        <a:buFont typeface="Arial"/>
        <a:buChar char="–"/>
        <a:defRPr sz="2800" kern="1200">
          <a:solidFill>
            <a:srgbClr val="FFFFFF"/>
          </a:solidFill>
          <a:latin typeface="Arial"/>
          <a:ea typeface="+mn-ea"/>
          <a:cs typeface="Arial"/>
        </a:defRPr>
      </a:lvl2pPr>
      <a:lvl3pPr marL="1143000" indent="-228600" algn="l" defTabSz="457200" rtl="0" eaLnBrk="1" latinLnBrk="0" hangingPunct="1">
        <a:spcBef>
          <a:spcPct val="20000"/>
        </a:spcBef>
        <a:buFont typeface="Arial"/>
        <a:buChar char="•"/>
        <a:defRPr sz="2400" kern="1200">
          <a:solidFill>
            <a:srgbClr val="FFFFFF"/>
          </a:solidFill>
          <a:latin typeface="Arial"/>
          <a:ea typeface="+mn-ea"/>
          <a:cs typeface="Arial"/>
        </a:defRPr>
      </a:lvl3pPr>
      <a:lvl4pPr marL="1600200" indent="-228600" algn="l" defTabSz="457200" rtl="0" eaLnBrk="1" latinLnBrk="0" hangingPunct="1">
        <a:spcBef>
          <a:spcPct val="20000"/>
        </a:spcBef>
        <a:buFont typeface="Arial"/>
        <a:buChar char="–"/>
        <a:defRPr sz="2000" kern="1200">
          <a:solidFill>
            <a:srgbClr val="FFFFFF"/>
          </a:solidFill>
          <a:latin typeface="Arial"/>
          <a:ea typeface="+mn-ea"/>
          <a:cs typeface="Arial"/>
        </a:defRPr>
      </a:lvl4pPr>
      <a:lvl5pPr marL="2057400" indent="-228600" algn="l" defTabSz="457200" rtl="0" eaLnBrk="1" latinLnBrk="0" hangingPunct="1">
        <a:spcBef>
          <a:spcPct val="20000"/>
        </a:spcBef>
        <a:buFont typeface="Arial"/>
        <a:buChar char="»"/>
        <a:defRPr sz="2000" kern="1200">
          <a:solidFill>
            <a:srgbClr val="FFFFFF"/>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5" name="Picture 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a:ln>
            <a:noFill/>
          </a:ln>
        </p:spPr>
      </p:pic>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Footer Placeholder 3"/>
          <p:cNvSpPr>
            <a:spLocks noGrp="1"/>
          </p:cNvSpPr>
          <p:nvPr>
            <p:ph type="ftr" sz="quarter" idx="3"/>
          </p:nvPr>
        </p:nvSpPr>
        <p:spPr>
          <a:xfrm>
            <a:off x="609600" y="6476735"/>
            <a:ext cx="3860800" cy="365125"/>
          </a:xfrm>
          <a:prstGeom prst="rect">
            <a:avLst/>
          </a:prstGeom>
        </p:spPr>
        <p:txBody>
          <a:bodyPr/>
          <a:lstStyle>
            <a:lvl1pPr>
              <a:defRPr sz="1000">
                <a:solidFill>
                  <a:srgbClr val="002E6D"/>
                </a:solidFill>
                <a:latin typeface="Arial"/>
                <a:cs typeface="Arial"/>
              </a:defRPr>
            </a:lvl1pPr>
          </a:lstStyle>
          <a:p>
            <a:r>
              <a:rPr lang="en-US" dirty="0"/>
              <a:t>Click to add Office Information</a:t>
            </a:r>
          </a:p>
        </p:txBody>
      </p:sp>
      <p:pic>
        <p:nvPicPr>
          <p:cNvPr id="4" name="Picture 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172423" y="6167957"/>
            <a:ext cx="1708800" cy="474476"/>
          </a:xfrm>
          <a:prstGeom prst="rect">
            <a:avLst/>
          </a:prstGeom>
        </p:spPr>
      </p:pic>
      <p:sp>
        <p:nvSpPr>
          <p:cNvPr id="7" name="Slide Number Placeholder 4"/>
          <p:cNvSpPr>
            <a:spLocks noGrp="1"/>
          </p:cNvSpPr>
          <p:nvPr>
            <p:ph type="sldNum" sz="quarter" idx="4"/>
          </p:nvPr>
        </p:nvSpPr>
        <p:spPr>
          <a:xfrm>
            <a:off x="1" y="6517926"/>
            <a:ext cx="582191" cy="340075"/>
          </a:xfrm>
          <a:prstGeom prst="rect">
            <a:avLst/>
          </a:prstGeom>
        </p:spPr>
        <p:txBody>
          <a:bodyPr vert="horz" lIns="91440" tIns="45720" rIns="91440" bIns="45720" rtlCol="0" anchor="ctr"/>
          <a:lstStyle>
            <a:lvl1pPr algn="l">
              <a:defRPr sz="1100" b="1">
                <a:solidFill>
                  <a:srgbClr val="002E6D"/>
                </a:solidFill>
                <a:latin typeface="Arial"/>
                <a:cs typeface="Arial"/>
              </a:defRPr>
            </a:lvl1pPr>
          </a:lstStyle>
          <a:p>
            <a:fld id="{9ACEFF92-1BC9-294E-9137-1FA4A655050E}" type="slidenum">
              <a:rPr lang="en-US" smtClean="0"/>
              <a:pPr/>
              <a:t>‹#›</a:t>
            </a:fld>
            <a:endParaRPr lang="en-US" dirty="0"/>
          </a:p>
        </p:txBody>
      </p:sp>
    </p:spTree>
    <p:extLst>
      <p:ext uri="{BB962C8B-B14F-4D97-AF65-F5344CB8AC3E}">
        <p14:creationId xmlns:p14="http://schemas.microsoft.com/office/powerpoint/2010/main" val="1964903182"/>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Lst>
  <p:hf hdr="0" ftr="0" dt="0"/>
  <p:txStyles>
    <p:titleStyle>
      <a:lvl1pPr algn="l" defTabSz="457200" rtl="0" eaLnBrk="1" latinLnBrk="0" hangingPunct="1">
        <a:spcBef>
          <a:spcPct val="0"/>
        </a:spcBef>
        <a:buNone/>
        <a:defRPr sz="3600" kern="1200">
          <a:solidFill>
            <a:srgbClr val="002E6D"/>
          </a:solidFill>
          <a:latin typeface="Arial"/>
          <a:ea typeface="+mj-ea"/>
          <a:cs typeface="Arial"/>
        </a:defRPr>
      </a:lvl1pPr>
    </p:titleStyle>
    <p:bodyStyle>
      <a:lvl1pPr marL="342900" indent="-342900" algn="l" defTabSz="457200" rtl="0" eaLnBrk="1" latinLnBrk="0" hangingPunct="1">
        <a:spcBef>
          <a:spcPct val="20000"/>
        </a:spcBef>
        <a:buFont typeface="Arial"/>
        <a:buChar char="•"/>
        <a:defRPr sz="3200" kern="1200">
          <a:solidFill>
            <a:srgbClr val="002E6D"/>
          </a:solidFill>
          <a:latin typeface="Arial"/>
          <a:ea typeface="+mn-ea"/>
          <a:cs typeface="Arial"/>
        </a:defRPr>
      </a:lvl1pPr>
      <a:lvl2pPr marL="742950" indent="-285750" algn="l" defTabSz="457200" rtl="0" eaLnBrk="1" latinLnBrk="0" hangingPunct="1">
        <a:spcBef>
          <a:spcPct val="20000"/>
        </a:spcBef>
        <a:buFont typeface="Arial"/>
        <a:buChar char="–"/>
        <a:defRPr sz="2800" kern="1200">
          <a:solidFill>
            <a:srgbClr val="002E6D"/>
          </a:solidFill>
          <a:latin typeface="Arial"/>
          <a:ea typeface="+mn-ea"/>
          <a:cs typeface="Arial"/>
        </a:defRPr>
      </a:lvl2pPr>
      <a:lvl3pPr marL="1143000" indent="-228600" algn="l" defTabSz="457200" rtl="0" eaLnBrk="1" latinLnBrk="0" hangingPunct="1">
        <a:spcBef>
          <a:spcPct val="20000"/>
        </a:spcBef>
        <a:buFont typeface="Arial"/>
        <a:buChar char="•"/>
        <a:defRPr sz="2400" kern="1200">
          <a:solidFill>
            <a:srgbClr val="002E6D"/>
          </a:solidFill>
          <a:latin typeface="Arial"/>
          <a:ea typeface="+mn-ea"/>
          <a:cs typeface="Arial"/>
        </a:defRPr>
      </a:lvl3pPr>
      <a:lvl4pPr marL="1600200" indent="-228600" algn="l" defTabSz="457200" rtl="0" eaLnBrk="1" latinLnBrk="0" hangingPunct="1">
        <a:spcBef>
          <a:spcPct val="20000"/>
        </a:spcBef>
        <a:buFont typeface="Arial"/>
        <a:buChar char="–"/>
        <a:defRPr sz="2000" kern="1200">
          <a:solidFill>
            <a:srgbClr val="002E6D"/>
          </a:solidFill>
          <a:latin typeface="Arial"/>
          <a:ea typeface="+mn-ea"/>
          <a:cs typeface="Arial"/>
        </a:defRPr>
      </a:lvl4pPr>
      <a:lvl5pPr marL="2057400" indent="-228600" algn="l" defTabSz="457200" rtl="0" eaLnBrk="1" latinLnBrk="0" hangingPunct="1">
        <a:spcBef>
          <a:spcPct val="20000"/>
        </a:spcBef>
        <a:buFont typeface="Arial"/>
        <a:buChar char="»"/>
        <a:defRPr sz="2000" kern="1200">
          <a:solidFill>
            <a:srgbClr val="002E6D"/>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5" name="Picture 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a:ln>
            <a:noFill/>
          </a:ln>
        </p:spPr>
      </p:pic>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Footer Placeholder 3"/>
          <p:cNvSpPr>
            <a:spLocks noGrp="1"/>
          </p:cNvSpPr>
          <p:nvPr>
            <p:ph type="ftr" sz="quarter" idx="3"/>
          </p:nvPr>
        </p:nvSpPr>
        <p:spPr>
          <a:xfrm>
            <a:off x="609600" y="6476735"/>
            <a:ext cx="3860800" cy="365125"/>
          </a:xfrm>
          <a:prstGeom prst="rect">
            <a:avLst/>
          </a:prstGeom>
        </p:spPr>
        <p:txBody>
          <a:bodyPr/>
          <a:lstStyle>
            <a:lvl1pPr>
              <a:defRPr sz="1333">
                <a:solidFill>
                  <a:srgbClr val="FFFFFF"/>
                </a:solidFill>
                <a:latin typeface="Arial"/>
                <a:cs typeface="Arial"/>
              </a:defRPr>
            </a:lvl1pPr>
          </a:lstStyle>
          <a:p>
            <a:endParaRPr lang="en-US"/>
          </a:p>
        </p:txBody>
      </p:sp>
      <p:pic>
        <p:nvPicPr>
          <p:cNvPr id="7" name="Picture 6" descr="CreightonUniv_White.png"/>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438299" y="6082033"/>
            <a:ext cx="1540296" cy="570249"/>
          </a:xfrm>
          <a:prstGeom prst="rect">
            <a:avLst/>
          </a:prstGeom>
        </p:spPr>
      </p:pic>
    </p:spTree>
    <p:extLst>
      <p:ext uri="{BB962C8B-B14F-4D97-AF65-F5344CB8AC3E}">
        <p14:creationId xmlns:p14="http://schemas.microsoft.com/office/powerpoint/2010/main" val="2137738288"/>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Lst>
  <p:txStyles>
    <p:titleStyle>
      <a:lvl1pPr algn="l" defTabSz="609585" rtl="0" eaLnBrk="1" latinLnBrk="0" hangingPunct="1">
        <a:spcBef>
          <a:spcPct val="0"/>
        </a:spcBef>
        <a:buNone/>
        <a:defRPr sz="4800" kern="1200">
          <a:solidFill>
            <a:schemeClr val="accent3"/>
          </a:solidFill>
          <a:latin typeface="Arial"/>
          <a:ea typeface="+mj-ea"/>
          <a:cs typeface="Arial"/>
        </a:defRPr>
      </a:lvl1pPr>
    </p:titleStyle>
    <p:bodyStyle>
      <a:lvl1pPr marL="457189" indent="-457189" algn="l" defTabSz="609585" rtl="0" eaLnBrk="1" latinLnBrk="0" hangingPunct="1">
        <a:spcBef>
          <a:spcPct val="20000"/>
        </a:spcBef>
        <a:buFont typeface="Arial"/>
        <a:buChar char="•"/>
        <a:defRPr sz="4267" kern="1200">
          <a:solidFill>
            <a:srgbClr val="FFFFFF"/>
          </a:solidFill>
          <a:latin typeface="Arial"/>
          <a:ea typeface="+mn-ea"/>
          <a:cs typeface="Arial"/>
        </a:defRPr>
      </a:lvl1pPr>
      <a:lvl2pPr marL="990575" indent="-380990" algn="l" defTabSz="609585" rtl="0" eaLnBrk="1" latinLnBrk="0" hangingPunct="1">
        <a:spcBef>
          <a:spcPct val="20000"/>
        </a:spcBef>
        <a:buFont typeface="Arial"/>
        <a:buChar char="–"/>
        <a:defRPr sz="3733" kern="1200">
          <a:solidFill>
            <a:srgbClr val="FFFFFF"/>
          </a:solidFill>
          <a:latin typeface="Arial"/>
          <a:ea typeface="+mn-ea"/>
          <a:cs typeface="Arial"/>
        </a:defRPr>
      </a:lvl2pPr>
      <a:lvl3pPr marL="1523962" indent="-304792" algn="l" defTabSz="609585" rtl="0" eaLnBrk="1" latinLnBrk="0" hangingPunct="1">
        <a:spcBef>
          <a:spcPct val="20000"/>
        </a:spcBef>
        <a:buFont typeface="Arial"/>
        <a:buChar char="•"/>
        <a:defRPr sz="3200" kern="1200">
          <a:solidFill>
            <a:srgbClr val="FFFFFF"/>
          </a:solidFill>
          <a:latin typeface="Arial"/>
          <a:ea typeface="+mn-ea"/>
          <a:cs typeface="Arial"/>
        </a:defRPr>
      </a:lvl3pPr>
      <a:lvl4pPr marL="2133547" indent="-304792" algn="l" defTabSz="609585" rtl="0" eaLnBrk="1" latinLnBrk="0" hangingPunct="1">
        <a:spcBef>
          <a:spcPct val="20000"/>
        </a:spcBef>
        <a:buFont typeface="Arial"/>
        <a:buChar char="–"/>
        <a:defRPr sz="2667" kern="1200">
          <a:solidFill>
            <a:srgbClr val="FFFFFF"/>
          </a:solidFill>
          <a:latin typeface="Arial"/>
          <a:ea typeface="+mn-ea"/>
          <a:cs typeface="Arial"/>
        </a:defRPr>
      </a:lvl4pPr>
      <a:lvl5pPr marL="2743131" indent="-304792" algn="l" defTabSz="609585" rtl="0" eaLnBrk="1" latinLnBrk="0" hangingPunct="1">
        <a:spcBef>
          <a:spcPct val="20000"/>
        </a:spcBef>
        <a:buFont typeface="Arial"/>
        <a:buChar char="»"/>
        <a:defRPr sz="2667" kern="1200">
          <a:solidFill>
            <a:srgbClr val="FFFFFF"/>
          </a:solidFill>
          <a:latin typeface="Arial"/>
          <a:ea typeface="+mn-ea"/>
          <a:cs typeface="Arial"/>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5" name="Picture 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a:ln>
            <a:noFill/>
          </a:ln>
        </p:spPr>
      </p:pic>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Footer Placeholder 3"/>
          <p:cNvSpPr>
            <a:spLocks noGrp="1"/>
          </p:cNvSpPr>
          <p:nvPr>
            <p:ph type="ftr" sz="quarter" idx="3"/>
          </p:nvPr>
        </p:nvSpPr>
        <p:spPr>
          <a:xfrm>
            <a:off x="609600" y="6476735"/>
            <a:ext cx="3860800" cy="365125"/>
          </a:xfrm>
          <a:prstGeom prst="rect">
            <a:avLst/>
          </a:prstGeom>
        </p:spPr>
        <p:txBody>
          <a:bodyPr/>
          <a:lstStyle>
            <a:lvl1pPr>
              <a:defRPr sz="1333">
                <a:solidFill>
                  <a:srgbClr val="002E6D"/>
                </a:solidFill>
                <a:latin typeface="Arial"/>
                <a:cs typeface="Arial"/>
              </a:defRPr>
            </a:lvl1pPr>
          </a:lstStyle>
          <a:p>
            <a:r>
              <a:rPr lang="en-US" dirty="0"/>
              <a:t>Click to add Office Information</a:t>
            </a:r>
          </a:p>
        </p:txBody>
      </p:sp>
      <p:pic>
        <p:nvPicPr>
          <p:cNvPr id="7" name="Picture 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214403" y="5984596"/>
            <a:ext cx="1708800" cy="632635"/>
          </a:xfrm>
          <a:prstGeom prst="rect">
            <a:avLst/>
          </a:prstGeom>
        </p:spPr>
      </p:pic>
    </p:spTree>
    <p:extLst>
      <p:ext uri="{BB962C8B-B14F-4D97-AF65-F5344CB8AC3E}">
        <p14:creationId xmlns:p14="http://schemas.microsoft.com/office/powerpoint/2010/main" val="1023594731"/>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Lst>
  <p:txStyles>
    <p:titleStyle>
      <a:lvl1pPr algn="l" defTabSz="609585" rtl="0" eaLnBrk="1" latinLnBrk="0" hangingPunct="1">
        <a:spcBef>
          <a:spcPct val="0"/>
        </a:spcBef>
        <a:buNone/>
        <a:defRPr sz="4800" kern="1200">
          <a:solidFill>
            <a:srgbClr val="002E6D"/>
          </a:solidFill>
          <a:latin typeface="Arial"/>
          <a:ea typeface="+mj-ea"/>
          <a:cs typeface="Arial"/>
        </a:defRPr>
      </a:lvl1pPr>
    </p:titleStyle>
    <p:bodyStyle>
      <a:lvl1pPr marL="457189" indent="-457189" algn="l" defTabSz="609585" rtl="0" eaLnBrk="1" latinLnBrk="0" hangingPunct="1">
        <a:spcBef>
          <a:spcPct val="20000"/>
        </a:spcBef>
        <a:buFont typeface="Arial"/>
        <a:buChar char="•"/>
        <a:defRPr sz="4267" kern="1200">
          <a:solidFill>
            <a:srgbClr val="002E6D"/>
          </a:solidFill>
          <a:latin typeface="Arial"/>
          <a:ea typeface="+mn-ea"/>
          <a:cs typeface="Arial"/>
        </a:defRPr>
      </a:lvl1pPr>
      <a:lvl2pPr marL="990575" indent="-380990" algn="l" defTabSz="609585" rtl="0" eaLnBrk="1" latinLnBrk="0" hangingPunct="1">
        <a:spcBef>
          <a:spcPct val="20000"/>
        </a:spcBef>
        <a:buFont typeface="Arial"/>
        <a:buChar char="–"/>
        <a:defRPr sz="3733" kern="1200">
          <a:solidFill>
            <a:srgbClr val="002E6D"/>
          </a:solidFill>
          <a:latin typeface="Arial"/>
          <a:ea typeface="+mn-ea"/>
          <a:cs typeface="Arial"/>
        </a:defRPr>
      </a:lvl2pPr>
      <a:lvl3pPr marL="1523962" indent="-304792" algn="l" defTabSz="609585" rtl="0" eaLnBrk="1" latinLnBrk="0" hangingPunct="1">
        <a:spcBef>
          <a:spcPct val="20000"/>
        </a:spcBef>
        <a:buFont typeface="Arial"/>
        <a:buChar char="•"/>
        <a:defRPr sz="3200" kern="1200">
          <a:solidFill>
            <a:srgbClr val="002E6D"/>
          </a:solidFill>
          <a:latin typeface="Arial"/>
          <a:ea typeface="+mn-ea"/>
          <a:cs typeface="Arial"/>
        </a:defRPr>
      </a:lvl3pPr>
      <a:lvl4pPr marL="2133547" indent="-304792" algn="l" defTabSz="609585" rtl="0" eaLnBrk="1" latinLnBrk="0" hangingPunct="1">
        <a:spcBef>
          <a:spcPct val="20000"/>
        </a:spcBef>
        <a:buFont typeface="Arial"/>
        <a:buChar char="–"/>
        <a:defRPr sz="2667" kern="1200">
          <a:solidFill>
            <a:srgbClr val="002E6D"/>
          </a:solidFill>
          <a:latin typeface="Arial"/>
          <a:ea typeface="+mn-ea"/>
          <a:cs typeface="Arial"/>
        </a:defRPr>
      </a:lvl4pPr>
      <a:lvl5pPr marL="2743131" indent="-304792" algn="l" defTabSz="609585" rtl="0" eaLnBrk="1" latinLnBrk="0" hangingPunct="1">
        <a:spcBef>
          <a:spcPct val="20000"/>
        </a:spcBef>
        <a:buFont typeface="Arial"/>
        <a:buChar char="»"/>
        <a:defRPr sz="2667" kern="1200">
          <a:solidFill>
            <a:srgbClr val="002E6D"/>
          </a:solidFill>
          <a:latin typeface="Arial"/>
          <a:ea typeface="+mn-ea"/>
          <a:cs typeface="Arial"/>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5" name="Picture 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a:ln>
            <a:noFill/>
          </a:ln>
        </p:spPr>
      </p:pic>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Footer Placeholder 3"/>
          <p:cNvSpPr>
            <a:spLocks noGrp="1"/>
          </p:cNvSpPr>
          <p:nvPr>
            <p:ph type="ftr" sz="quarter" idx="3"/>
          </p:nvPr>
        </p:nvSpPr>
        <p:spPr>
          <a:xfrm>
            <a:off x="609600" y="6476735"/>
            <a:ext cx="3860800" cy="365125"/>
          </a:xfrm>
          <a:prstGeom prst="rect">
            <a:avLst/>
          </a:prstGeom>
        </p:spPr>
        <p:txBody>
          <a:bodyPr/>
          <a:lstStyle>
            <a:lvl1pPr>
              <a:defRPr sz="1333">
                <a:solidFill>
                  <a:srgbClr val="FFFFFF"/>
                </a:solidFill>
                <a:latin typeface="Arial"/>
                <a:cs typeface="Arial"/>
              </a:defRPr>
            </a:lvl1pPr>
          </a:lstStyle>
          <a:p>
            <a:endParaRPr lang="en-US"/>
          </a:p>
        </p:txBody>
      </p:sp>
      <p:pic>
        <p:nvPicPr>
          <p:cNvPr id="7" name="Picture 6" descr="CreightonUniv_White.png"/>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438299" y="6082033"/>
            <a:ext cx="1540296" cy="570249"/>
          </a:xfrm>
          <a:prstGeom prst="rect">
            <a:avLst/>
          </a:prstGeom>
        </p:spPr>
      </p:pic>
      <p:sp>
        <p:nvSpPr>
          <p:cNvPr id="9" name="Slide Number Placeholder 4"/>
          <p:cNvSpPr>
            <a:spLocks noGrp="1"/>
          </p:cNvSpPr>
          <p:nvPr>
            <p:ph type="sldNum" sz="quarter" idx="4"/>
          </p:nvPr>
        </p:nvSpPr>
        <p:spPr>
          <a:xfrm>
            <a:off x="1" y="6432373"/>
            <a:ext cx="582191" cy="453433"/>
          </a:xfrm>
          <a:prstGeom prst="rect">
            <a:avLst/>
          </a:prstGeom>
        </p:spPr>
        <p:txBody>
          <a:bodyPr vert="horz" lIns="91440" tIns="45720" rIns="91440" bIns="45720" rtlCol="0" anchor="ctr"/>
          <a:lstStyle>
            <a:lvl1pPr algn="l">
              <a:defRPr sz="1467" b="1">
                <a:solidFill>
                  <a:srgbClr val="FFFFFF"/>
                </a:solidFill>
                <a:latin typeface="Arial"/>
                <a:cs typeface="Arial"/>
              </a:defRPr>
            </a:lvl1pPr>
          </a:lstStyle>
          <a:p>
            <a:fld id="{EB6FAE1A-982C-4B13-943A-7A9EC1B9C6A2}" type="slidenum">
              <a:rPr lang="en-US" smtClean="0"/>
              <a:t>‹#›</a:t>
            </a:fld>
            <a:endParaRPr lang="en-US"/>
          </a:p>
        </p:txBody>
      </p:sp>
    </p:spTree>
    <p:extLst>
      <p:ext uri="{BB962C8B-B14F-4D97-AF65-F5344CB8AC3E}">
        <p14:creationId xmlns:p14="http://schemas.microsoft.com/office/powerpoint/2010/main" val="1833584539"/>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Lst>
  <p:txStyles>
    <p:titleStyle>
      <a:lvl1pPr algn="l" defTabSz="609585" rtl="0" eaLnBrk="1" latinLnBrk="0" hangingPunct="1">
        <a:spcBef>
          <a:spcPct val="0"/>
        </a:spcBef>
        <a:buNone/>
        <a:defRPr sz="4800" kern="1200">
          <a:solidFill>
            <a:schemeClr val="accent3"/>
          </a:solidFill>
          <a:latin typeface="Arial"/>
          <a:ea typeface="+mj-ea"/>
          <a:cs typeface="Arial"/>
        </a:defRPr>
      </a:lvl1pPr>
    </p:titleStyle>
    <p:bodyStyle>
      <a:lvl1pPr marL="457189" indent="-457189" algn="l" defTabSz="609585" rtl="0" eaLnBrk="1" latinLnBrk="0" hangingPunct="1">
        <a:spcBef>
          <a:spcPct val="20000"/>
        </a:spcBef>
        <a:buFont typeface="Arial"/>
        <a:buChar char="•"/>
        <a:defRPr sz="4267" kern="1200">
          <a:solidFill>
            <a:srgbClr val="FFFFFF"/>
          </a:solidFill>
          <a:latin typeface="Arial"/>
          <a:ea typeface="+mn-ea"/>
          <a:cs typeface="Arial"/>
        </a:defRPr>
      </a:lvl1pPr>
      <a:lvl2pPr marL="990575" indent="-380990" algn="l" defTabSz="609585" rtl="0" eaLnBrk="1" latinLnBrk="0" hangingPunct="1">
        <a:spcBef>
          <a:spcPct val="20000"/>
        </a:spcBef>
        <a:buFont typeface="Arial"/>
        <a:buChar char="–"/>
        <a:defRPr sz="3733" kern="1200">
          <a:solidFill>
            <a:srgbClr val="FFFFFF"/>
          </a:solidFill>
          <a:latin typeface="Arial"/>
          <a:ea typeface="+mn-ea"/>
          <a:cs typeface="Arial"/>
        </a:defRPr>
      </a:lvl2pPr>
      <a:lvl3pPr marL="1523962" indent="-304792" algn="l" defTabSz="609585" rtl="0" eaLnBrk="1" latinLnBrk="0" hangingPunct="1">
        <a:spcBef>
          <a:spcPct val="20000"/>
        </a:spcBef>
        <a:buFont typeface="Arial"/>
        <a:buChar char="•"/>
        <a:defRPr sz="3200" kern="1200">
          <a:solidFill>
            <a:srgbClr val="FFFFFF"/>
          </a:solidFill>
          <a:latin typeface="Arial"/>
          <a:ea typeface="+mn-ea"/>
          <a:cs typeface="Arial"/>
        </a:defRPr>
      </a:lvl3pPr>
      <a:lvl4pPr marL="2133547" indent="-304792" algn="l" defTabSz="609585" rtl="0" eaLnBrk="1" latinLnBrk="0" hangingPunct="1">
        <a:spcBef>
          <a:spcPct val="20000"/>
        </a:spcBef>
        <a:buFont typeface="Arial"/>
        <a:buChar char="–"/>
        <a:defRPr sz="2667" kern="1200">
          <a:solidFill>
            <a:srgbClr val="FFFFFF"/>
          </a:solidFill>
          <a:latin typeface="Arial"/>
          <a:ea typeface="+mn-ea"/>
          <a:cs typeface="Arial"/>
        </a:defRPr>
      </a:lvl4pPr>
      <a:lvl5pPr marL="2743131" indent="-304792" algn="l" defTabSz="609585" rtl="0" eaLnBrk="1" latinLnBrk="0" hangingPunct="1">
        <a:spcBef>
          <a:spcPct val="20000"/>
        </a:spcBef>
        <a:buFont typeface="Arial"/>
        <a:buChar char="»"/>
        <a:defRPr sz="2667" kern="1200">
          <a:solidFill>
            <a:srgbClr val="FFFFFF"/>
          </a:solidFill>
          <a:latin typeface="Arial"/>
          <a:ea typeface="+mn-ea"/>
          <a:cs typeface="Arial"/>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5" name="Picture 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a:ln>
            <a:noFill/>
          </a:ln>
        </p:spPr>
      </p:pic>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Footer Placeholder 3"/>
          <p:cNvSpPr>
            <a:spLocks noGrp="1"/>
          </p:cNvSpPr>
          <p:nvPr>
            <p:ph type="ftr" sz="quarter" idx="3"/>
          </p:nvPr>
        </p:nvSpPr>
        <p:spPr>
          <a:xfrm>
            <a:off x="609600" y="6476735"/>
            <a:ext cx="3860800" cy="365125"/>
          </a:xfrm>
          <a:prstGeom prst="rect">
            <a:avLst/>
          </a:prstGeom>
        </p:spPr>
        <p:txBody>
          <a:bodyPr/>
          <a:lstStyle>
            <a:lvl1pPr>
              <a:defRPr sz="1333">
                <a:solidFill>
                  <a:srgbClr val="002E6D"/>
                </a:solidFill>
                <a:latin typeface="Arial"/>
                <a:cs typeface="Arial"/>
              </a:defRPr>
            </a:lvl1pPr>
          </a:lstStyle>
          <a:p>
            <a:endParaRPr lang="en-US" dirty="0"/>
          </a:p>
        </p:txBody>
      </p:sp>
      <p:pic>
        <p:nvPicPr>
          <p:cNvPr id="7" name="Picture 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214403" y="5984596"/>
            <a:ext cx="1708800" cy="632635"/>
          </a:xfrm>
          <a:prstGeom prst="rect">
            <a:avLst/>
          </a:prstGeom>
        </p:spPr>
      </p:pic>
      <p:sp>
        <p:nvSpPr>
          <p:cNvPr id="8" name="Slide Number Placeholder 4"/>
          <p:cNvSpPr>
            <a:spLocks noGrp="1"/>
          </p:cNvSpPr>
          <p:nvPr>
            <p:ph type="sldNum" sz="quarter" idx="4"/>
          </p:nvPr>
        </p:nvSpPr>
        <p:spPr>
          <a:xfrm>
            <a:off x="1" y="6404568"/>
            <a:ext cx="582191" cy="453433"/>
          </a:xfrm>
          <a:prstGeom prst="rect">
            <a:avLst/>
          </a:prstGeom>
        </p:spPr>
        <p:txBody>
          <a:bodyPr vert="horz" lIns="91440" tIns="45720" rIns="91440" bIns="45720" rtlCol="0" anchor="ctr"/>
          <a:lstStyle>
            <a:lvl1pPr algn="l">
              <a:defRPr sz="1467" b="1">
                <a:solidFill>
                  <a:srgbClr val="3B3B4B"/>
                </a:solidFill>
                <a:latin typeface="Arial"/>
                <a:cs typeface="Arial"/>
              </a:defRPr>
            </a:lvl1pPr>
          </a:lstStyle>
          <a:p>
            <a:fld id="{C47BF198-7524-2847-B476-DFE0BD156320}" type="slidenum">
              <a:rPr lang="en-US" smtClean="0"/>
              <a:t>‹#›</a:t>
            </a:fld>
            <a:endParaRPr lang="en-US" dirty="0"/>
          </a:p>
        </p:txBody>
      </p:sp>
    </p:spTree>
    <p:extLst>
      <p:ext uri="{BB962C8B-B14F-4D97-AF65-F5344CB8AC3E}">
        <p14:creationId xmlns:p14="http://schemas.microsoft.com/office/powerpoint/2010/main" val="3933302916"/>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Lst>
  <p:hf hdr="0" ftr="0" dt="0"/>
  <p:txStyles>
    <p:titleStyle>
      <a:lvl1pPr algn="l" defTabSz="609585" rtl="0" eaLnBrk="1" latinLnBrk="0" hangingPunct="1">
        <a:spcBef>
          <a:spcPct val="0"/>
        </a:spcBef>
        <a:buNone/>
        <a:defRPr sz="4800" kern="1200">
          <a:solidFill>
            <a:srgbClr val="002E6D"/>
          </a:solidFill>
          <a:latin typeface="Arial"/>
          <a:ea typeface="+mj-ea"/>
          <a:cs typeface="Arial"/>
        </a:defRPr>
      </a:lvl1pPr>
    </p:titleStyle>
    <p:bodyStyle>
      <a:lvl1pPr marL="457189" indent="-457189" algn="l" defTabSz="609585" rtl="0" eaLnBrk="1" latinLnBrk="0" hangingPunct="1">
        <a:spcBef>
          <a:spcPct val="20000"/>
        </a:spcBef>
        <a:buFont typeface="Arial"/>
        <a:buChar char="•"/>
        <a:defRPr sz="4267" kern="1200">
          <a:solidFill>
            <a:srgbClr val="002E6D"/>
          </a:solidFill>
          <a:latin typeface="Arial"/>
          <a:ea typeface="+mn-ea"/>
          <a:cs typeface="Arial"/>
        </a:defRPr>
      </a:lvl1pPr>
      <a:lvl2pPr marL="990575" indent="-380990" algn="l" defTabSz="609585" rtl="0" eaLnBrk="1" latinLnBrk="0" hangingPunct="1">
        <a:spcBef>
          <a:spcPct val="20000"/>
        </a:spcBef>
        <a:buFont typeface="Arial"/>
        <a:buChar char="–"/>
        <a:defRPr sz="3733" kern="1200">
          <a:solidFill>
            <a:srgbClr val="002E6D"/>
          </a:solidFill>
          <a:latin typeface="Arial"/>
          <a:ea typeface="+mn-ea"/>
          <a:cs typeface="Arial"/>
        </a:defRPr>
      </a:lvl2pPr>
      <a:lvl3pPr marL="1523962" indent="-304792" algn="l" defTabSz="609585" rtl="0" eaLnBrk="1" latinLnBrk="0" hangingPunct="1">
        <a:spcBef>
          <a:spcPct val="20000"/>
        </a:spcBef>
        <a:buFont typeface="Arial"/>
        <a:buChar char="•"/>
        <a:defRPr sz="3200" kern="1200">
          <a:solidFill>
            <a:srgbClr val="002E6D"/>
          </a:solidFill>
          <a:latin typeface="Arial"/>
          <a:ea typeface="+mn-ea"/>
          <a:cs typeface="Arial"/>
        </a:defRPr>
      </a:lvl3pPr>
      <a:lvl4pPr marL="2133547" indent="-304792" algn="l" defTabSz="609585" rtl="0" eaLnBrk="1" latinLnBrk="0" hangingPunct="1">
        <a:spcBef>
          <a:spcPct val="20000"/>
        </a:spcBef>
        <a:buFont typeface="Arial"/>
        <a:buChar char="–"/>
        <a:defRPr sz="2667" kern="1200">
          <a:solidFill>
            <a:srgbClr val="002E6D"/>
          </a:solidFill>
          <a:latin typeface="Arial"/>
          <a:ea typeface="+mn-ea"/>
          <a:cs typeface="Arial"/>
        </a:defRPr>
      </a:lvl4pPr>
      <a:lvl5pPr marL="2743131" indent="-304792" algn="l" defTabSz="609585" rtl="0" eaLnBrk="1" latinLnBrk="0" hangingPunct="1">
        <a:spcBef>
          <a:spcPct val="20000"/>
        </a:spcBef>
        <a:buFont typeface="Arial"/>
        <a:buChar char="»"/>
        <a:defRPr sz="2667" kern="1200">
          <a:solidFill>
            <a:srgbClr val="002E6D"/>
          </a:solidFill>
          <a:latin typeface="Arial"/>
          <a:ea typeface="+mn-ea"/>
          <a:cs typeface="Arial"/>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0" name="Picture 4">
            <a:extLst>
              <a:ext uri="{FF2B5EF4-FFF2-40B4-BE49-F238E27FC236}">
                <a16:creationId xmlns:a16="http://schemas.microsoft.com/office/drawing/2014/main" xmlns="" id="{220D6E2B-3585-4AA0-953D-63DDE626C308}"/>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Title Placeholder 1">
            <a:extLst>
              <a:ext uri="{FF2B5EF4-FFF2-40B4-BE49-F238E27FC236}">
                <a16:creationId xmlns:a16="http://schemas.microsoft.com/office/drawing/2014/main" xmlns="" id="{63CB11F7-C931-42F6-B0F5-17F67229ADD6}"/>
              </a:ext>
            </a:extLst>
          </p:cNvPr>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2" name="Text Placeholder 2">
            <a:extLst>
              <a:ext uri="{FF2B5EF4-FFF2-40B4-BE49-F238E27FC236}">
                <a16:creationId xmlns:a16="http://schemas.microsoft.com/office/drawing/2014/main" xmlns="" id="{813B77F8-9AA3-4B54-B49D-8C9DB5592A35}"/>
              </a:ext>
            </a:extLst>
          </p:cNvPr>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3" name="Footer Placeholder 3">
            <a:extLst>
              <a:ext uri="{FF2B5EF4-FFF2-40B4-BE49-F238E27FC236}">
                <a16:creationId xmlns:a16="http://schemas.microsoft.com/office/drawing/2014/main" xmlns="" id="{24062EC1-A2F1-4D64-B7AD-C60EDF09BCE1}"/>
              </a:ext>
            </a:extLst>
          </p:cNvPr>
          <p:cNvSpPr>
            <a:spLocks noGrp="1"/>
          </p:cNvSpPr>
          <p:nvPr>
            <p:ph type="ftr" sz="quarter" idx="3"/>
          </p:nvPr>
        </p:nvSpPr>
        <p:spPr>
          <a:xfrm>
            <a:off x="609600" y="6477001"/>
            <a:ext cx="3860800" cy="365125"/>
          </a:xfrm>
          <a:prstGeom prst="rect">
            <a:avLst/>
          </a:prstGeom>
        </p:spPr>
        <p:txBody>
          <a:bodyPr/>
          <a:lstStyle>
            <a:lvl1pPr eaLnBrk="1" hangingPunct="1">
              <a:defRPr sz="1000">
                <a:solidFill>
                  <a:srgbClr val="002E6D"/>
                </a:solidFill>
                <a:latin typeface="Arial"/>
                <a:cs typeface="Arial"/>
              </a:defRPr>
            </a:lvl1pPr>
          </a:lstStyle>
          <a:p>
            <a:pPr>
              <a:defRPr/>
            </a:pPr>
            <a:r>
              <a:rPr lang="en-US"/>
              <a:t>Click to add Office Information</a:t>
            </a:r>
          </a:p>
        </p:txBody>
      </p:sp>
      <p:pic>
        <p:nvPicPr>
          <p:cNvPr id="2054" name="Picture 3">
            <a:extLst>
              <a:ext uri="{FF2B5EF4-FFF2-40B4-BE49-F238E27FC236}">
                <a16:creationId xmlns:a16="http://schemas.microsoft.com/office/drawing/2014/main" xmlns="" id="{F953CFD3-B18E-414F-BB20-0BFA9857C8D9}"/>
              </a:ext>
            </a:extLst>
          </p:cNvPr>
          <p:cNvPicPr>
            <a:picLocks noChangeAspect="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0172701" y="6167438"/>
            <a:ext cx="1708151" cy="47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Slide Number Placeholder 4">
            <a:extLst>
              <a:ext uri="{FF2B5EF4-FFF2-40B4-BE49-F238E27FC236}">
                <a16:creationId xmlns:a16="http://schemas.microsoft.com/office/drawing/2014/main" xmlns="" id="{0A052082-C108-46B8-88FB-CDDA5295E466}"/>
              </a:ext>
            </a:extLst>
          </p:cNvPr>
          <p:cNvSpPr>
            <a:spLocks noGrp="1"/>
          </p:cNvSpPr>
          <p:nvPr>
            <p:ph type="sldNum" sz="quarter" idx="4"/>
          </p:nvPr>
        </p:nvSpPr>
        <p:spPr>
          <a:xfrm>
            <a:off x="1" y="6518276"/>
            <a:ext cx="582084" cy="339725"/>
          </a:xfrm>
          <a:prstGeom prst="rect">
            <a:avLst/>
          </a:prstGeom>
        </p:spPr>
        <p:txBody>
          <a:bodyPr vert="horz" wrap="square" lIns="91440" tIns="45720" rIns="91440" bIns="45720" numCol="1" anchor="ctr" anchorCtr="0" compatLnSpc="1">
            <a:prstTxWarp prst="textNoShape">
              <a:avLst/>
            </a:prstTxWarp>
          </a:bodyPr>
          <a:lstStyle>
            <a:lvl1pPr eaLnBrk="1" hangingPunct="1">
              <a:defRPr sz="1100" b="1">
                <a:solidFill>
                  <a:srgbClr val="002E6D"/>
                </a:solidFill>
                <a:cs typeface="Arial" panose="020B0604020202020204" pitchFamily="34" charset="0"/>
              </a:defRPr>
            </a:lvl1pPr>
          </a:lstStyle>
          <a:p>
            <a:fld id="{AA0BB3D2-1736-4902-8C23-A909AFCE1BED}" type="slidenum">
              <a:rPr lang="en-US" altLang="en-US"/>
              <a:pPr/>
              <a:t>‹#›</a:t>
            </a:fld>
            <a:endParaRPr lang="en-US" altLang="en-US"/>
          </a:p>
        </p:txBody>
      </p:sp>
    </p:spTree>
    <p:extLst>
      <p:ext uri="{BB962C8B-B14F-4D97-AF65-F5344CB8AC3E}">
        <p14:creationId xmlns:p14="http://schemas.microsoft.com/office/powerpoint/2010/main" val="2175540714"/>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Lst>
  <p:hf hdr="0" ftr="0" dt="0"/>
  <p:txStyles>
    <p:titleStyle>
      <a:lvl1pPr algn="l" defTabSz="457200" rtl="0" eaLnBrk="0" fontAlgn="base" hangingPunct="0">
        <a:spcBef>
          <a:spcPct val="0"/>
        </a:spcBef>
        <a:spcAft>
          <a:spcPct val="0"/>
        </a:spcAft>
        <a:defRPr sz="3600" kern="1200">
          <a:solidFill>
            <a:srgbClr val="002E6D"/>
          </a:solidFill>
          <a:latin typeface="Arial"/>
          <a:ea typeface="+mj-ea"/>
          <a:cs typeface="Arial"/>
        </a:defRPr>
      </a:lvl1pPr>
      <a:lvl2pPr algn="l" defTabSz="457200" rtl="0" eaLnBrk="0" fontAlgn="base" hangingPunct="0">
        <a:spcBef>
          <a:spcPct val="0"/>
        </a:spcBef>
        <a:spcAft>
          <a:spcPct val="0"/>
        </a:spcAft>
        <a:defRPr sz="3600">
          <a:solidFill>
            <a:srgbClr val="002E6D"/>
          </a:solidFill>
          <a:latin typeface="Arial" charset="0"/>
          <a:cs typeface="Arial" charset="0"/>
        </a:defRPr>
      </a:lvl2pPr>
      <a:lvl3pPr algn="l" defTabSz="457200" rtl="0" eaLnBrk="0" fontAlgn="base" hangingPunct="0">
        <a:spcBef>
          <a:spcPct val="0"/>
        </a:spcBef>
        <a:spcAft>
          <a:spcPct val="0"/>
        </a:spcAft>
        <a:defRPr sz="3600">
          <a:solidFill>
            <a:srgbClr val="002E6D"/>
          </a:solidFill>
          <a:latin typeface="Arial" charset="0"/>
          <a:cs typeface="Arial" charset="0"/>
        </a:defRPr>
      </a:lvl3pPr>
      <a:lvl4pPr algn="l" defTabSz="457200" rtl="0" eaLnBrk="0" fontAlgn="base" hangingPunct="0">
        <a:spcBef>
          <a:spcPct val="0"/>
        </a:spcBef>
        <a:spcAft>
          <a:spcPct val="0"/>
        </a:spcAft>
        <a:defRPr sz="3600">
          <a:solidFill>
            <a:srgbClr val="002E6D"/>
          </a:solidFill>
          <a:latin typeface="Arial" charset="0"/>
          <a:cs typeface="Arial" charset="0"/>
        </a:defRPr>
      </a:lvl4pPr>
      <a:lvl5pPr algn="l" defTabSz="457200" rtl="0" eaLnBrk="0" fontAlgn="base" hangingPunct="0">
        <a:spcBef>
          <a:spcPct val="0"/>
        </a:spcBef>
        <a:spcAft>
          <a:spcPct val="0"/>
        </a:spcAft>
        <a:defRPr sz="3600">
          <a:solidFill>
            <a:srgbClr val="002E6D"/>
          </a:solidFill>
          <a:latin typeface="Arial" charset="0"/>
          <a:cs typeface="Arial" charset="0"/>
        </a:defRPr>
      </a:lvl5pPr>
      <a:lvl6pPr marL="457200" algn="l" defTabSz="457200" rtl="0" fontAlgn="base">
        <a:spcBef>
          <a:spcPct val="0"/>
        </a:spcBef>
        <a:spcAft>
          <a:spcPct val="0"/>
        </a:spcAft>
        <a:defRPr sz="3600">
          <a:solidFill>
            <a:srgbClr val="002E6D"/>
          </a:solidFill>
          <a:latin typeface="Arial" charset="0"/>
          <a:cs typeface="Arial" charset="0"/>
        </a:defRPr>
      </a:lvl6pPr>
      <a:lvl7pPr marL="914400" algn="l" defTabSz="457200" rtl="0" fontAlgn="base">
        <a:spcBef>
          <a:spcPct val="0"/>
        </a:spcBef>
        <a:spcAft>
          <a:spcPct val="0"/>
        </a:spcAft>
        <a:defRPr sz="3600">
          <a:solidFill>
            <a:srgbClr val="002E6D"/>
          </a:solidFill>
          <a:latin typeface="Arial" charset="0"/>
          <a:cs typeface="Arial" charset="0"/>
        </a:defRPr>
      </a:lvl7pPr>
      <a:lvl8pPr marL="1371600" algn="l" defTabSz="457200" rtl="0" fontAlgn="base">
        <a:spcBef>
          <a:spcPct val="0"/>
        </a:spcBef>
        <a:spcAft>
          <a:spcPct val="0"/>
        </a:spcAft>
        <a:defRPr sz="3600">
          <a:solidFill>
            <a:srgbClr val="002E6D"/>
          </a:solidFill>
          <a:latin typeface="Arial" charset="0"/>
          <a:cs typeface="Arial" charset="0"/>
        </a:defRPr>
      </a:lvl8pPr>
      <a:lvl9pPr marL="1828800" algn="l" defTabSz="457200" rtl="0" fontAlgn="base">
        <a:spcBef>
          <a:spcPct val="0"/>
        </a:spcBef>
        <a:spcAft>
          <a:spcPct val="0"/>
        </a:spcAft>
        <a:defRPr sz="3600">
          <a:solidFill>
            <a:srgbClr val="002E6D"/>
          </a:solidFill>
          <a:latin typeface="Arial" charset="0"/>
          <a:cs typeface="Arial"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rgbClr val="002E6D"/>
          </a:solidFill>
          <a:latin typeface="Arial"/>
          <a:ea typeface="+mn-ea"/>
          <a:cs typeface="Arial"/>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rgbClr val="002E6D"/>
          </a:solidFill>
          <a:latin typeface="Arial"/>
          <a:ea typeface="+mn-ea"/>
          <a:cs typeface="Arial"/>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rgbClr val="002E6D"/>
          </a:solidFill>
          <a:latin typeface="Arial"/>
          <a:ea typeface="+mn-ea"/>
          <a:cs typeface="Arial"/>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rgbClr val="002E6D"/>
          </a:solidFill>
          <a:latin typeface="Arial"/>
          <a:ea typeface="+mn-ea"/>
          <a:cs typeface="Arial"/>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rgbClr val="002E6D"/>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www.jobhero.com/" TargetMode="External"/><Relationship Id="rId2" Type="http://schemas.openxmlformats.org/officeDocument/2006/relationships/hyperlink" Target="http://www.creighton.edu/fileadmin/user/CareerCenter/docs/2015/Resource_Manual_Resumes.pdf" TargetMode="Externa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hyperlink" Target="http://www.rawresume.com/"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typo3.creighton.edu/fileadmin/user/CareerCenter/docs/2015/Resource_Manual_Interviewing.pdf" TargetMode="External"/><Relationship Id="rId7" Type="http://schemas.openxmlformats.org/officeDocument/2006/relationships/hyperlink" Target="https://www.uml.edu/student-services/Career-Services/How-to-Articles/Job-Search-Preperation/Elevator-Pitch.aspx"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hyperlink" Target="https://sites.google.com/site/sumedhshende/computerscience" TargetMode="External"/><Relationship Id="rId5" Type="http://schemas.openxmlformats.org/officeDocument/2006/relationships/hyperlink" Target="https://medium.com/@nickciubotariu/ace-the-coding-interview-every-time-d169ce1fd3fc" TargetMode="External"/><Relationship Id="rId4" Type="http://schemas.openxmlformats.org/officeDocument/2006/relationships/hyperlink" Target="http://www.cs.columbia.edu/career/student-resources/resume-interview/" TargetMode="External"/></Relationships>
</file>

<file path=ppt/slides/_rels/slide2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6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www.printwand.com/blog/16-copywriting-tips-for-scannable-marketing-materials"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3.gif"/></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DAF1190-D135-40A3-AD49-3F7EDDEB0A35}"/>
              </a:ext>
            </a:extLst>
          </p:cNvPr>
          <p:cNvSpPr>
            <a:spLocks noGrp="1"/>
          </p:cNvSpPr>
          <p:nvPr>
            <p:ph type="ctrTitle"/>
          </p:nvPr>
        </p:nvSpPr>
        <p:spPr/>
        <p:txBody>
          <a:bodyPr/>
          <a:lstStyle/>
          <a:p>
            <a:r>
              <a:rPr lang="en-US" b="1" dirty="0">
                <a:latin typeface="Calibri" panose="020F0502020204030204" pitchFamily="34" charset="0"/>
                <a:cs typeface="Calibri" panose="020F0502020204030204" pitchFamily="34" charset="0"/>
              </a:rPr>
              <a:t>Computer Science Resumes &amp; Interview Tips</a:t>
            </a:r>
          </a:p>
        </p:txBody>
      </p:sp>
      <p:sp>
        <p:nvSpPr>
          <p:cNvPr id="3" name="Subtitle 2">
            <a:extLst>
              <a:ext uri="{FF2B5EF4-FFF2-40B4-BE49-F238E27FC236}">
                <a16:creationId xmlns:a16="http://schemas.microsoft.com/office/drawing/2014/main" xmlns="" id="{0018C63A-7022-49EA-BEE2-1D963FCC3730}"/>
              </a:ext>
            </a:extLst>
          </p:cNvPr>
          <p:cNvSpPr>
            <a:spLocks noGrp="1"/>
          </p:cNvSpPr>
          <p:nvPr>
            <p:ph type="subTitle" idx="1"/>
          </p:nvPr>
        </p:nvSpPr>
        <p:spPr/>
        <p:txBody>
          <a:bodyPr/>
          <a:lstStyle/>
          <a:p>
            <a:r>
              <a:rPr lang="en-US" i="1" dirty="0">
                <a:latin typeface="Calibri" panose="020F0502020204030204" pitchFamily="34" charset="0"/>
                <a:cs typeface="Calibri" panose="020F0502020204030204" pitchFamily="34" charset="0"/>
              </a:rPr>
              <a:t>Raven Ortolan * RavenOrtolan@Creighton.edu</a:t>
            </a:r>
          </a:p>
          <a:p>
            <a:r>
              <a:rPr lang="en-US" dirty="0"/>
              <a:t/>
            </a:r>
            <a:br>
              <a:rPr lang="en-US" dirty="0"/>
            </a:br>
            <a:r>
              <a:rPr lang="en-US" dirty="0">
                <a:latin typeface="Calibri" panose="020F0502020204030204" pitchFamily="34" charset="0"/>
                <a:cs typeface="Calibri" panose="020F0502020204030204" pitchFamily="34" charset="0"/>
              </a:rPr>
              <a:t>John P. Fahey Career Center</a:t>
            </a:r>
          </a:p>
        </p:txBody>
      </p:sp>
    </p:spTree>
    <p:extLst>
      <p:ext uri="{BB962C8B-B14F-4D97-AF65-F5344CB8AC3E}">
        <p14:creationId xmlns:p14="http://schemas.microsoft.com/office/powerpoint/2010/main" val="25862122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xmlns="" id="{518EEE17-4FD1-4897-BEFE-7861F5B50A16}"/>
              </a:ext>
            </a:extLst>
          </p:cNvPr>
          <p:cNvSpPr>
            <a:spLocks noGrp="1"/>
          </p:cNvSpPr>
          <p:nvPr>
            <p:ph idx="1"/>
          </p:nvPr>
        </p:nvSpPr>
        <p:spPr/>
        <p:txBody>
          <a:bodyPr>
            <a:normAutofit lnSpcReduction="10000"/>
          </a:bodyPr>
          <a:lstStyle/>
          <a:p>
            <a:pPr marL="0" indent="0">
              <a:buNone/>
              <a:defRPr/>
            </a:pPr>
            <a:r>
              <a:rPr lang="en-US" altLang="en-US" dirty="0">
                <a:latin typeface="Calibri" panose="020F0502020204030204" pitchFamily="34" charset="0"/>
                <a:cs typeface="Arial" charset="0"/>
              </a:rPr>
              <a:t>Format</a:t>
            </a:r>
          </a:p>
          <a:p>
            <a:pPr>
              <a:buFont typeface="Arial" charset="0"/>
              <a:buChar char="•"/>
              <a:defRPr/>
            </a:pPr>
            <a:r>
              <a:rPr lang="en-US" altLang="en-US" dirty="0">
                <a:latin typeface="Calibri" panose="020F0502020204030204" pitchFamily="34" charset="0"/>
                <a:cs typeface="Arial" charset="0"/>
              </a:rPr>
              <a:t>Reverse chronological order</a:t>
            </a:r>
          </a:p>
          <a:p>
            <a:pPr lvl="1">
              <a:buFont typeface="Arial" charset="0"/>
              <a:buChar char="–"/>
              <a:defRPr/>
            </a:pPr>
            <a:r>
              <a:rPr lang="en-US" altLang="en-US" sz="3200" dirty="0">
                <a:latin typeface="Calibri" panose="020F0502020204030204" pitchFamily="34" charset="0"/>
                <a:cs typeface="Arial" charset="0"/>
              </a:rPr>
              <a:t>Most recently obtained at the top</a:t>
            </a:r>
          </a:p>
          <a:p>
            <a:pPr>
              <a:buFont typeface="Arial" charset="0"/>
              <a:buChar char="•"/>
              <a:defRPr/>
            </a:pPr>
            <a:r>
              <a:rPr lang="en-US" altLang="en-US" dirty="0">
                <a:latin typeface="Calibri" panose="020F0502020204030204" pitchFamily="34" charset="0"/>
                <a:cs typeface="Arial" charset="0"/>
              </a:rPr>
              <a:t>Where you worked, city &amp; state</a:t>
            </a:r>
          </a:p>
          <a:p>
            <a:pPr>
              <a:buFont typeface="Arial" charset="0"/>
              <a:buChar char="•"/>
              <a:defRPr/>
            </a:pPr>
            <a:r>
              <a:rPr lang="en-US" altLang="en-US" dirty="0">
                <a:latin typeface="Calibri" panose="020F0502020204030204" pitchFamily="34" charset="0"/>
                <a:cs typeface="Arial" charset="0"/>
              </a:rPr>
              <a:t>Title</a:t>
            </a:r>
          </a:p>
          <a:p>
            <a:pPr>
              <a:buFont typeface="Arial" charset="0"/>
              <a:buChar char="•"/>
              <a:defRPr/>
            </a:pPr>
            <a:r>
              <a:rPr lang="en-US" altLang="en-US" dirty="0">
                <a:latin typeface="Calibri" panose="020F0502020204030204" pitchFamily="34" charset="0"/>
                <a:cs typeface="Arial" charset="0"/>
              </a:rPr>
              <a:t>Dates</a:t>
            </a:r>
          </a:p>
          <a:p>
            <a:pPr>
              <a:buFont typeface="Arial" charset="0"/>
              <a:buChar char="•"/>
              <a:defRPr/>
            </a:pPr>
            <a:r>
              <a:rPr lang="en-US" altLang="en-US" dirty="0">
                <a:latin typeface="Calibri" panose="020F0502020204030204" pitchFamily="34" charset="0"/>
                <a:cs typeface="Arial" charset="0"/>
              </a:rPr>
              <a:t>Descriptions</a:t>
            </a:r>
          </a:p>
          <a:p>
            <a:endParaRPr lang="en-US" dirty="0"/>
          </a:p>
        </p:txBody>
      </p:sp>
      <p:sp>
        <p:nvSpPr>
          <p:cNvPr id="3" name="Title 2">
            <a:extLst>
              <a:ext uri="{FF2B5EF4-FFF2-40B4-BE49-F238E27FC236}">
                <a16:creationId xmlns:a16="http://schemas.microsoft.com/office/drawing/2014/main" xmlns="" id="{292F65A1-4F6F-480E-923B-D9B58AE99927}"/>
              </a:ext>
            </a:extLst>
          </p:cNvPr>
          <p:cNvSpPr>
            <a:spLocks noGrp="1"/>
          </p:cNvSpPr>
          <p:nvPr>
            <p:ph type="title"/>
          </p:nvPr>
        </p:nvSpPr>
        <p:spPr/>
        <p:txBody>
          <a:bodyPr/>
          <a:lstStyle/>
          <a:p>
            <a:r>
              <a:rPr lang="en-US" b="1" dirty="0">
                <a:latin typeface="Calibri" panose="020F0502020204030204" pitchFamily="34" charset="0"/>
                <a:cs typeface="Calibri" panose="020F0502020204030204" pitchFamily="34" charset="0"/>
              </a:rPr>
              <a:t>Experience</a:t>
            </a:r>
          </a:p>
        </p:txBody>
      </p:sp>
      <p:pic>
        <p:nvPicPr>
          <p:cNvPr id="4" name="Picture 3">
            <a:extLst>
              <a:ext uri="{FF2B5EF4-FFF2-40B4-BE49-F238E27FC236}">
                <a16:creationId xmlns:a16="http://schemas.microsoft.com/office/drawing/2014/main" xmlns="" id="{3AE8F6CE-E431-4254-B573-093FA60135E9}"/>
              </a:ext>
            </a:extLst>
          </p:cNvPr>
          <p:cNvPicPr>
            <a:picLocks noChangeAspect="1"/>
          </p:cNvPicPr>
          <p:nvPr/>
        </p:nvPicPr>
        <p:blipFill>
          <a:blip r:embed="rId3"/>
          <a:stretch>
            <a:fillRect/>
          </a:stretch>
        </p:blipFill>
        <p:spPr>
          <a:xfrm>
            <a:off x="7394559" y="1417638"/>
            <a:ext cx="4467063" cy="3565882"/>
          </a:xfrm>
          <a:prstGeom prst="rect">
            <a:avLst/>
          </a:prstGeom>
        </p:spPr>
      </p:pic>
    </p:spTree>
    <p:extLst>
      <p:ext uri="{BB962C8B-B14F-4D97-AF65-F5344CB8AC3E}">
        <p14:creationId xmlns:p14="http://schemas.microsoft.com/office/powerpoint/2010/main" val="28166136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xmlns="" id="{55B9DE18-2A61-4F1D-A3EB-090671B6B9B4}"/>
              </a:ext>
            </a:extLst>
          </p:cNvPr>
          <p:cNvSpPr>
            <a:spLocks noGrp="1"/>
          </p:cNvSpPr>
          <p:nvPr>
            <p:ph idx="1"/>
          </p:nvPr>
        </p:nvSpPr>
        <p:spPr/>
        <p:txBody>
          <a:bodyPr>
            <a:normAutofit fontScale="92500" lnSpcReduction="20000"/>
          </a:bodyPr>
          <a:lstStyle/>
          <a:p>
            <a:r>
              <a:rPr lang="en-US" b="1" dirty="0">
                <a:latin typeface="Calibri" panose="020F0502020204030204" pitchFamily="34" charset="0"/>
                <a:cs typeface="Calibri" panose="020F0502020204030204" pitchFamily="34" charset="0"/>
              </a:rPr>
              <a:t>Computing Experience </a:t>
            </a:r>
            <a:r>
              <a:rPr lang="en-US" dirty="0">
                <a:latin typeface="Calibri" panose="020F0502020204030204" pitchFamily="34" charset="0"/>
                <a:cs typeface="Calibri" panose="020F0502020204030204" pitchFamily="34" charset="0"/>
              </a:rPr>
              <a:t>is the preferred term because it is broader and includes software experience, general information technology experience and hardware experience.</a:t>
            </a:r>
          </a:p>
          <a:p>
            <a:r>
              <a:rPr lang="en-US" b="1" dirty="0">
                <a:latin typeface="Calibri" panose="020F0502020204030204" pitchFamily="34" charset="0"/>
                <a:cs typeface="Calibri" panose="020F0502020204030204" pitchFamily="34" charset="0"/>
              </a:rPr>
              <a:t>Computer Experience </a:t>
            </a:r>
            <a:r>
              <a:rPr lang="en-US" dirty="0">
                <a:latin typeface="Calibri" panose="020F0502020204030204" pitchFamily="34" charset="0"/>
                <a:cs typeface="Calibri" panose="020F0502020204030204" pitchFamily="34" charset="0"/>
              </a:rPr>
              <a:t>is a narrower term because refers primarily to hardware.</a:t>
            </a:r>
          </a:p>
          <a:p>
            <a:r>
              <a:rPr lang="en-US" b="1" dirty="0">
                <a:latin typeface="Calibri" panose="020F0502020204030204" pitchFamily="34" charset="0"/>
                <a:cs typeface="Calibri" panose="020F0502020204030204" pitchFamily="34" charset="0"/>
              </a:rPr>
              <a:t>Computer Science Experience </a:t>
            </a:r>
            <a:r>
              <a:rPr lang="en-US" dirty="0">
                <a:latin typeface="Calibri" panose="020F0502020204030204" pitchFamily="34" charset="0"/>
                <a:cs typeface="Calibri" panose="020F0502020204030204" pitchFamily="34" charset="0"/>
              </a:rPr>
              <a:t>is also narrower than "Computing Experience" because it refers primarily to software development and associated theory</a:t>
            </a:r>
            <a:r>
              <a:rPr lang="en-US" dirty="0" smtClean="0">
                <a:latin typeface="Calibri" panose="020F0502020204030204" pitchFamily="34" charset="0"/>
                <a:cs typeface="Calibri" panose="020F0502020204030204" pitchFamily="34" charset="0"/>
              </a:rPr>
              <a:t>.</a:t>
            </a:r>
          </a:p>
          <a:p>
            <a:r>
              <a:rPr lang="en-US" dirty="0" smtClean="0">
                <a:latin typeface="Calibri" panose="020F0502020204030204" pitchFamily="34" charset="0"/>
                <a:cs typeface="Calibri" panose="020F0502020204030204" pitchFamily="34" charset="0"/>
              </a:rPr>
              <a:t>Academic projects can be included!</a:t>
            </a:r>
            <a:endParaRPr lang="en-US" dirty="0">
              <a:latin typeface="Calibri" panose="020F0502020204030204" pitchFamily="34" charset="0"/>
              <a:cs typeface="Calibri" panose="020F0502020204030204" pitchFamily="34" charset="0"/>
            </a:endParaRPr>
          </a:p>
        </p:txBody>
      </p:sp>
      <p:sp>
        <p:nvSpPr>
          <p:cNvPr id="3" name="Title 2">
            <a:extLst>
              <a:ext uri="{FF2B5EF4-FFF2-40B4-BE49-F238E27FC236}">
                <a16:creationId xmlns:a16="http://schemas.microsoft.com/office/drawing/2014/main" xmlns="" id="{AB2C589D-FFC6-4AA1-A0A8-109E93DF2C5E}"/>
              </a:ext>
            </a:extLst>
          </p:cNvPr>
          <p:cNvSpPr>
            <a:spLocks noGrp="1"/>
          </p:cNvSpPr>
          <p:nvPr>
            <p:ph type="title"/>
          </p:nvPr>
        </p:nvSpPr>
        <p:spPr/>
        <p:txBody>
          <a:bodyPr/>
          <a:lstStyle/>
          <a:p>
            <a:r>
              <a:rPr lang="en-US" b="1" dirty="0">
                <a:latin typeface="Calibri" panose="020F0502020204030204" pitchFamily="34" charset="0"/>
                <a:cs typeface="Calibri" panose="020F0502020204030204" pitchFamily="34" charset="0"/>
              </a:rPr>
              <a:t>Experience</a:t>
            </a:r>
          </a:p>
        </p:txBody>
      </p:sp>
    </p:spTree>
    <p:extLst>
      <p:ext uri="{BB962C8B-B14F-4D97-AF65-F5344CB8AC3E}">
        <p14:creationId xmlns:p14="http://schemas.microsoft.com/office/powerpoint/2010/main" val="26862215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Rectangle 3">
            <a:extLst>
              <a:ext uri="{FF2B5EF4-FFF2-40B4-BE49-F238E27FC236}">
                <a16:creationId xmlns:a16="http://schemas.microsoft.com/office/drawing/2014/main" xmlns="" id="{4D6003C6-BF17-4063-B62E-9052890F913C}"/>
              </a:ext>
            </a:extLst>
          </p:cNvPr>
          <p:cNvSpPr>
            <a:spLocks noGrp="1" noChangeArrowheads="1"/>
          </p:cNvSpPr>
          <p:nvPr>
            <p:ph idx="1"/>
          </p:nvPr>
        </p:nvSpPr>
        <p:spPr>
          <a:xfrm>
            <a:off x="609600" y="1337625"/>
            <a:ext cx="10972800" cy="4466827"/>
          </a:xfrm>
        </p:spPr>
        <p:txBody>
          <a:bodyPr rtlCol="0">
            <a:normAutofit/>
          </a:bodyPr>
          <a:lstStyle/>
          <a:p>
            <a:pPr eaLnBrk="1" fontAlgn="auto" hangingPunct="1">
              <a:lnSpc>
                <a:spcPct val="90000"/>
              </a:lnSpc>
              <a:spcAft>
                <a:spcPts val="0"/>
              </a:spcAft>
              <a:buFont typeface="Arial"/>
              <a:buChar char="•"/>
              <a:defRPr/>
            </a:pPr>
            <a:r>
              <a:rPr lang="en-US" altLang="en-US" sz="2400" dirty="0">
                <a:latin typeface="Calibri" panose="020F0502020204030204" pitchFamily="34" charset="0"/>
              </a:rPr>
              <a:t>Use bullets or dashes</a:t>
            </a:r>
          </a:p>
          <a:p>
            <a:pPr eaLnBrk="1" fontAlgn="auto" hangingPunct="1">
              <a:lnSpc>
                <a:spcPct val="90000"/>
              </a:lnSpc>
              <a:spcAft>
                <a:spcPts val="0"/>
              </a:spcAft>
              <a:buFont typeface="Arial"/>
              <a:buChar char="•"/>
              <a:defRPr/>
            </a:pPr>
            <a:r>
              <a:rPr lang="en-US" altLang="en-US" sz="2400" dirty="0">
                <a:latin typeface="Calibri" panose="020F0502020204030204" pitchFamily="34" charset="0"/>
              </a:rPr>
              <a:t>Start each sentence with an action verb </a:t>
            </a:r>
          </a:p>
          <a:p>
            <a:pPr lvl="1" eaLnBrk="1" fontAlgn="auto" hangingPunct="1">
              <a:lnSpc>
                <a:spcPct val="90000"/>
              </a:lnSpc>
              <a:spcAft>
                <a:spcPts val="0"/>
              </a:spcAft>
              <a:buFont typeface="Arial"/>
              <a:buChar char="•"/>
              <a:defRPr/>
            </a:pPr>
            <a:r>
              <a:rPr lang="en-US" altLang="en-US" sz="2000" dirty="0">
                <a:latin typeface="Calibri" panose="020F0502020204030204" pitchFamily="34" charset="0"/>
              </a:rPr>
              <a:t>Administer, Delegate, Perform, Establish</a:t>
            </a:r>
          </a:p>
          <a:p>
            <a:pPr eaLnBrk="1" fontAlgn="auto" hangingPunct="1">
              <a:lnSpc>
                <a:spcPct val="90000"/>
              </a:lnSpc>
              <a:spcAft>
                <a:spcPts val="0"/>
              </a:spcAft>
              <a:buFont typeface="Arial"/>
              <a:buChar char="•"/>
              <a:defRPr/>
            </a:pPr>
            <a:r>
              <a:rPr lang="en-US" altLang="en-US" sz="2400" dirty="0">
                <a:latin typeface="Calibri" panose="020F0502020204030204" pitchFamily="34" charset="0"/>
              </a:rPr>
              <a:t>No periods</a:t>
            </a:r>
          </a:p>
          <a:p>
            <a:pPr eaLnBrk="1" fontAlgn="auto" hangingPunct="1">
              <a:lnSpc>
                <a:spcPct val="90000"/>
              </a:lnSpc>
              <a:spcAft>
                <a:spcPts val="0"/>
              </a:spcAft>
              <a:buFont typeface="Arial"/>
              <a:buChar char="•"/>
              <a:defRPr/>
            </a:pPr>
            <a:r>
              <a:rPr lang="en-US" altLang="en-US" sz="2400" dirty="0">
                <a:latin typeface="Calibri" panose="020F0502020204030204" pitchFamily="34" charset="0"/>
              </a:rPr>
              <a:t>Utilize a variety of action verbs to describe experiences</a:t>
            </a:r>
          </a:p>
          <a:p>
            <a:pPr eaLnBrk="1" fontAlgn="auto" hangingPunct="1">
              <a:lnSpc>
                <a:spcPct val="90000"/>
              </a:lnSpc>
              <a:spcAft>
                <a:spcPts val="0"/>
              </a:spcAft>
              <a:buFont typeface="Arial"/>
              <a:buChar char="•"/>
              <a:defRPr/>
            </a:pPr>
            <a:r>
              <a:rPr lang="en-US" altLang="en-US" sz="2400" dirty="0">
                <a:latin typeface="Calibri" panose="020F0502020204030204" pitchFamily="34" charset="0"/>
              </a:rPr>
              <a:t>Use terms related to your field </a:t>
            </a:r>
          </a:p>
          <a:p>
            <a:pPr eaLnBrk="1" fontAlgn="auto" hangingPunct="1">
              <a:lnSpc>
                <a:spcPct val="90000"/>
              </a:lnSpc>
              <a:spcAft>
                <a:spcPts val="0"/>
              </a:spcAft>
              <a:buFont typeface="Arial"/>
              <a:buChar char="•"/>
              <a:defRPr/>
            </a:pPr>
            <a:r>
              <a:rPr lang="en-US" altLang="en-US" sz="2400" dirty="0">
                <a:latin typeface="Calibri" panose="020F0502020204030204" pitchFamily="34" charset="0"/>
              </a:rPr>
              <a:t>List responsibilities from most important to least important</a:t>
            </a:r>
          </a:p>
          <a:p>
            <a:pPr eaLnBrk="1" fontAlgn="auto" hangingPunct="1">
              <a:lnSpc>
                <a:spcPct val="90000"/>
              </a:lnSpc>
              <a:spcAft>
                <a:spcPts val="0"/>
              </a:spcAft>
              <a:buFont typeface="Arial"/>
              <a:buChar char="•"/>
              <a:defRPr/>
            </a:pPr>
            <a:r>
              <a:rPr lang="en-US" altLang="en-US" sz="2400" dirty="0">
                <a:latin typeface="Calibri" panose="020F0502020204030204" pitchFamily="34" charset="0"/>
              </a:rPr>
              <a:t>Past tense vs. present tense</a:t>
            </a:r>
          </a:p>
          <a:p>
            <a:pPr lvl="1" eaLnBrk="1" fontAlgn="auto" hangingPunct="1">
              <a:lnSpc>
                <a:spcPct val="90000"/>
              </a:lnSpc>
              <a:spcAft>
                <a:spcPts val="0"/>
              </a:spcAft>
              <a:buFont typeface="Arial"/>
              <a:buChar char="•"/>
              <a:defRPr/>
            </a:pPr>
            <a:r>
              <a:rPr lang="en-US" altLang="en-US" sz="2000" dirty="0">
                <a:latin typeface="Calibri" panose="020F0502020204030204" pitchFamily="34" charset="0"/>
              </a:rPr>
              <a:t>No gerunds (</a:t>
            </a:r>
            <a:r>
              <a:rPr lang="en-US" altLang="en-US" sz="2000" dirty="0" err="1">
                <a:latin typeface="Calibri" panose="020F0502020204030204" pitchFamily="34" charset="0"/>
              </a:rPr>
              <a:t>ie</a:t>
            </a:r>
            <a:r>
              <a:rPr lang="en-US" altLang="en-US" sz="2000" dirty="0">
                <a:latin typeface="Calibri" panose="020F0502020204030204" pitchFamily="34" charset="0"/>
              </a:rPr>
              <a:t>, no “</a:t>
            </a:r>
            <a:r>
              <a:rPr lang="en-US" altLang="en-US" sz="2000" dirty="0" err="1">
                <a:latin typeface="Calibri" panose="020F0502020204030204" pitchFamily="34" charset="0"/>
              </a:rPr>
              <a:t>ings</a:t>
            </a:r>
            <a:r>
              <a:rPr lang="en-US" altLang="en-US" sz="2000" dirty="0">
                <a:latin typeface="Calibri" panose="020F0502020204030204" pitchFamily="34" charset="0"/>
              </a:rPr>
              <a:t>”)</a:t>
            </a:r>
          </a:p>
          <a:p>
            <a:pPr eaLnBrk="1" fontAlgn="auto" hangingPunct="1">
              <a:lnSpc>
                <a:spcPct val="90000"/>
              </a:lnSpc>
              <a:spcAft>
                <a:spcPts val="0"/>
              </a:spcAft>
              <a:buFont typeface="Arial"/>
              <a:buChar char="•"/>
              <a:defRPr/>
            </a:pPr>
            <a:r>
              <a:rPr lang="en-US" altLang="en-US" sz="2400" dirty="0">
                <a:latin typeface="Calibri" panose="020F0502020204030204" pitchFamily="34" charset="0"/>
              </a:rPr>
              <a:t>Use professional language</a:t>
            </a:r>
          </a:p>
          <a:p>
            <a:pPr lvl="1" eaLnBrk="1" fontAlgn="auto" hangingPunct="1">
              <a:lnSpc>
                <a:spcPct val="90000"/>
              </a:lnSpc>
              <a:spcAft>
                <a:spcPts val="0"/>
              </a:spcAft>
              <a:buFont typeface="Arial"/>
              <a:buChar char="–"/>
              <a:defRPr/>
            </a:pPr>
            <a:r>
              <a:rPr lang="en-US" altLang="en-US" sz="2000" dirty="0">
                <a:latin typeface="Calibri" panose="020F0502020204030204" pitchFamily="34" charset="0"/>
              </a:rPr>
              <a:t>Managed, supervised and evaluated 18 employees. No “I”s!</a:t>
            </a:r>
          </a:p>
          <a:p>
            <a:pPr eaLnBrk="1" fontAlgn="auto" hangingPunct="1">
              <a:lnSpc>
                <a:spcPct val="90000"/>
              </a:lnSpc>
              <a:spcAft>
                <a:spcPts val="0"/>
              </a:spcAft>
              <a:buFont typeface="Arial"/>
              <a:buChar char="•"/>
              <a:defRPr/>
            </a:pPr>
            <a:endParaRPr lang="en-US" altLang="en-US" sz="2400" dirty="0"/>
          </a:p>
          <a:p>
            <a:pPr eaLnBrk="1" fontAlgn="auto" hangingPunct="1">
              <a:spcAft>
                <a:spcPts val="0"/>
              </a:spcAft>
              <a:buFont typeface="Arial"/>
              <a:buChar char="•"/>
              <a:defRPr/>
            </a:pPr>
            <a:endParaRPr lang="en-US" altLang="en-US" dirty="0"/>
          </a:p>
        </p:txBody>
      </p:sp>
      <p:sp>
        <p:nvSpPr>
          <p:cNvPr id="99331" name="Rectangle 2">
            <a:extLst>
              <a:ext uri="{FF2B5EF4-FFF2-40B4-BE49-F238E27FC236}">
                <a16:creationId xmlns:a16="http://schemas.microsoft.com/office/drawing/2014/main" xmlns="" id="{3D790D58-3E21-4507-97C2-81BE750D42A1}"/>
              </a:ext>
            </a:extLst>
          </p:cNvPr>
          <p:cNvSpPr>
            <a:spLocks noGrp="1"/>
          </p:cNvSpPr>
          <p:nvPr>
            <p:ph type="title"/>
          </p:nvPr>
        </p:nvSpPr>
        <p:spPr/>
        <p:txBody>
          <a:bodyPr/>
          <a:lstStyle/>
          <a:p>
            <a:pPr eaLnBrk="1" hangingPunct="1"/>
            <a:r>
              <a:rPr lang="en-US" altLang="en-US" b="1" dirty="0">
                <a:latin typeface="Calibri" panose="020F0502020204030204" pitchFamily="34" charset="0"/>
                <a:cs typeface="Arial" panose="020B0604020202020204" pitchFamily="34" charset="0"/>
              </a:rPr>
              <a:t>Descriptions</a:t>
            </a:r>
          </a:p>
        </p:txBody>
      </p:sp>
      <p:pic>
        <p:nvPicPr>
          <p:cNvPr id="2" name="Picture 1">
            <a:extLst>
              <a:ext uri="{FF2B5EF4-FFF2-40B4-BE49-F238E27FC236}">
                <a16:creationId xmlns:a16="http://schemas.microsoft.com/office/drawing/2014/main" xmlns="" id="{C3846E78-3E1D-45ED-8FF2-81A2AD02E1EA}"/>
              </a:ext>
            </a:extLst>
          </p:cNvPr>
          <p:cNvPicPr>
            <a:picLocks noChangeAspect="1"/>
          </p:cNvPicPr>
          <p:nvPr/>
        </p:nvPicPr>
        <p:blipFill>
          <a:blip r:embed="rId3"/>
          <a:stretch>
            <a:fillRect/>
          </a:stretch>
        </p:blipFill>
        <p:spPr>
          <a:xfrm>
            <a:off x="8577469" y="1293399"/>
            <a:ext cx="2567384" cy="3834781"/>
          </a:xfrm>
          <a:prstGeom prst="rect">
            <a:avLst/>
          </a:prstGeom>
        </p:spPr>
      </p:pic>
    </p:spTree>
    <p:extLst>
      <p:ext uri="{BB962C8B-B14F-4D97-AF65-F5344CB8AC3E}">
        <p14:creationId xmlns:p14="http://schemas.microsoft.com/office/powerpoint/2010/main" val="39912469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xmlns="" id="{001A9CD3-0B38-44D1-9AC2-BBE042AE5ABF}"/>
              </a:ext>
            </a:extLst>
          </p:cNvPr>
          <p:cNvSpPr>
            <a:spLocks noGrp="1"/>
          </p:cNvSpPr>
          <p:nvPr>
            <p:ph type="title"/>
          </p:nvPr>
        </p:nvSpPr>
        <p:spPr/>
        <p:txBody>
          <a:bodyPr/>
          <a:lstStyle/>
          <a:p>
            <a:r>
              <a:rPr lang="en-US" b="1" dirty="0">
                <a:latin typeface="Calibri" panose="020F0502020204030204" pitchFamily="34" charset="0"/>
                <a:cs typeface="Calibri" panose="020F0502020204030204" pitchFamily="34" charset="0"/>
              </a:rPr>
              <a:t>Experience Examples</a:t>
            </a:r>
          </a:p>
        </p:txBody>
      </p:sp>
      <p:pic>
        <p:nvPicPr>
          <p:cNvPr id="9" name="Picture 8">
            <a:extLst>
              <a:ext uri="{FF2B5EF4-FFF2-40B4-BE49-F238E27FC236}">
                <a16:creationId xmlns:a16="http://schemas.microsoft.com/office/drawing/2014/main" xmlns="" id="{2E3D80EC-BC16-4E57-BA9C-C615EC00728F}"/>
              </a:ext>
            </a:extLst>
          </p:cNvPr>
          <p:cNvPicPr/>
          <p:nvPr/>
        </p:nvPicPr>
        <p:blipFill rotWithShape="1">
          <a:blip r:embed="rId3"/>
          <a:srcRect l="28205" t="52226" r="28846" b="23090"/>
          <a:stretch/>
        </p:blipFill>
        <p:spPr bwMode="auto">
          <a:xfrm>
            <a:off x="869430" y="1442404"/>
            <a:ext cx="9923488" cy="4238867"/>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6715317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xmlns="" id="{D981DED8-3E5E-47B2-B7E6-47BD296AD253}"/>
              </a:ext>
            </a:extLst>
          </p:cNvPr>
          <p:cNvSpPr>
            <a:spLocks noGrp="1"/>
          </p:cNvSpPr>
          <p:nvPr>
            <p:ph type="title"/>
          </p:nvPr>
        </p:nvSpPr>
        <p:spPr/>
        <p:txBody>
          <a:bodyPr/>
          <a:lstStyle/>
          <a:p>
            <a:r>
              <a:rPr lang="en-US" b="1" dirty="0">
                <a:latin typeface="Calibri" panose="020F0502020204030204" pitchFamily="34" charset="0"/>
                <a:cs typeface="Calibri" panose="020F0502020204030204" pitchFamily="34" charset="0"/>
              </a:rPr>
              <a:t>Experience Examples</a:t>
            </a:r>
          </a:p>
        </p:txBody>
      </p:sp>
      <p:pic>
        <p:nvPicPr>
          <p:cNvPr id="5" name="Content Placeholder 4">
            <a:extLst>
              <a:ext uri="{FF2B5EF4-FFF2-40B4-BE49-F238E27FC236}">
                <a16:creationId xmlns:a16="http://schemas.microsoft.com/office/drawing/2014/main" xmlns="" id="{CFC83AD6-A0E3-4931-82F1-16632E8B9325}"/>
              </a:ext>
            </a:extLst>
          </p:cNvPr>
          <p:cNvPicPr>
            <a:picLocks noGrp="1"/>
          </p:cNvPicPr>
          <p:nvPr>
            <p:ph idx="1"/>
          </p:nvPr>
        </p:nvPicPr>
        <p:blipFill rotWithShape="1">
          <a:blip r:embed="rId2"/>
          <a:srcRect l="27030" t="42741" r="28205" b="40171"/>
          <a:stretch/>
        </p:blipFill>
        <p:spPr bwMode="auto">
          <a:xfrm>
            <a:off x="745435" y="1938131"/>
            <a:ext cx="10038521" cy="262393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9331487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Content Placeholder 2">
            <a:extLst>
              <a:ext uri="{FF2B5EF4-FFF2-40B4-BE49-F238E27FC236}">
                <a16:creationId xmlns:a16="http://schemas.microsoft.com/office/drawing/2014/main" xmlns="" id="{7CA7A9CD-E5EF-4E5A-A5A6-10FE91E7DB00}"/>
              </a:ext>
            </a:extLst>
          </p:cNvPr>
          <p:cNvSpPr>
            <a:spLocks noGrp="1"/>
          </p:cNvSpPr>
          <p:nvPr>
            <p:ph idx="1"/>
          </p:nvPr>
        </p:nvSpPr>
        <p:spPr/>
        <p:txBody>
          <a:bodyPr/>
          <a:lstStyle/>
          <a:p>
            <a:pPr eaLnBrk="1" hangingPunct="1">
              <a:buFont typeface="Wingdings" panose="05000000000000000000" pitchFamily="2" charset="2"/>
              <a:buNone/>
            </a:pPr>
            <a:r>
              <a:rPr lang="en-US" altLang="en-US" sz="2400" i="1" dirty="0">
                <a:latin typeface="Calibri" panose="020F0502020204030204" pitchFamily="34" charset="0"/>
                <a:cs typeface="Arial" panose="020B0604020202020204" pitchFamily="34" charset="0"/>
              </a:rPr>
              <a:t>Old Navy</a:t>
            </a:r>
            <a:r>
              <a:rPr lang="en-US" altLang="en-US" sz="2400" dirty="0">
                <a:latin typeface="Calibri" panose="020F0502020204030204" pitchFamily="34" charset="0"/>
                <a:cs typeface="Arial" panose="020B0604020202020204" pitchFamily="34" charset="0"/>
              </a:rPr>
              <a:t>, Omaha, Nebraska                           March 2013 – Present</a:t>
            </a:r>
          </a:p>
          <a:p>
            <a:pPr eaLnBrk="1" hangingPunct="1">
              <a:buFont typeface="Wingdings" panose="05000000000000000000" pitchFamily="2" charset="2"/>
              <a:buNone/>
            </a:pPr>
            <a:r>
              <a:rPr lang="en-US" altLang="en-US" sz="2400" dirty="0">
                <a:latin typeface="Calibri" panose="020F0502020204030204" pitchFamily="34" charset="0"/>
                <a:cs typeface="Arial" panose="020B0604020202020204" pitchFamily="34" charset="0"/>
              </a:rPr>
              <a:t>Sales Associate							</a:t>
            </a:r>
          </a:p>
          <a:p>
            <a:pPr eaLnBrk="1" hangingPunct="1">
              <a:buFontTx/>
              <a:buChar char="-"/>
            </a:pPr>
            <a:r>
              <a:rPr lang="en-US" altLang="en-US" sz="2400" dirty="0">
                <a:latin typeface="Calibri" panose="020F0502020204030204" pitchFamily="34" charset="0"/>
                <a:cs typeface="Arial" panose="020B0604020202020204" pitchFamily="34" charset="0"/>
              </a:rPr>
              <a:t>Assisted customers with purchases and provide quality customer service</a:t>
            </a:r>
          </a:p>
          <a:p>
            <a:pPr eaLnBrk="1" hangingPunct="1">
              <a:buFontTx/>
              <a:buChar char="-"/>
            </a:pPr>
            <a:endParaRPr lang="en-US" altLang="en-US" sz="1200" dirty="0">
              <a:latin typeface="Calibri" panose="020F0502020204030204" pitchFamily="34" charset="0"/>
              <a:cs typeface="Arial" panose="020B0604020202020204" pitchFamily="34" charset="0"/>
            </a:endParaRPr>
          </a:p>
          <a:p>
            <a:pPr eaLnBrk="1" hangingPunct="1">
              <a:buFont typeface="Wingdings" panose="05000000000000000000" pitchFamily="2" charset="2"/>
              <a:buNone/>
            </a:pPr>
            <a:r>
              <a:rPr lang="en-US" altLang="en-US" sz="2400" dirty="0">
                <a:latin typeface="Calibri" panose="020F0502020204030204" pitchFamily="34" charset="0"/>
                <a:cs typeface="Arial" panose="020B0604020202020204" pitchFamily="34" charset="0"/>
              </a:rPr>
              <a:t>Or</a:t>
            </a:r>
            <a:br>
              <a:rPr lang="en-US" altLang="en-US" sz="2400" dirty="0">
                <a:latin typeface="Calibri" panose="020F0502020204030204" pitchFamily="34" charset="0"/>
                <a:cs typeface="Arial" panose="020B0604020202020204" pitchFamily="34" charset="0"/>
              </a:rPr>
            </a:br>
            <a:endParaRPr lang="en-US" altLang="en-US" sz="2400" dirty="0">
              <a:latin typeface="Calibri" panose="020F0502020204030204" pitchFamily="34" charset="0"/>
              <a:cs typeface="Arial" panose="020B0604020202020204" pitchFamily="34" charset="0"/>
            </a:endParaRPr>
          </a:p>
          <a:p>
            <a:pPr eaLnBrk="1" hangingPunct="1">
              <a:buFont typeface="Arial" panose="020B0604020202020204" pitchFamily="34" charset="0"/>
              <a:buNone/>
            </a:pPr>
            <a:r>
              <a:rPr lang="en-US" altLang="en-US" sz="2200" dirty="0">
                <a:latin typeface="Calibri" panose="020F0502020204030204" pitchFamily="34" charset="0"/>
                <a:cs typeface="Arial" panose="020B0604020202020204" pitchFamily="34" charset="0"/>
              </a:rPr>
              <a:t>Up Stream Brewery, </a:t>
            </a:r>
            <a:r>
              <a:rPr lang="en-US" altLang="en-US" sz="2200" i="1" dirty="0">
                <a:latin typeface="Calibri" panose="020F0502020204030204" pitchFamily="34" charset="0"/>
                <a:cs typeface="Arial" panose="020B0604020202020204" pitchFamily="34" charset="0"/>
              </a:rPr>
              <a:t>Hostess,</a:t>
            </a:r>
            <a:r>
              <a:rPr lang="en-US" altLang="en-US" sz="2200" dirty="0">
                <a:latin typeface="Calibri" panose="020F0502020204030204" pitchFamily="34" charset="0"/>
                <a:cs typeface="Arial" panose="020B0604020202020204" pitchFamily="34" charset="0"/>
              </a:rPr>
              <a:t> Omaha, NE               May 2013 – July 2014</a:t>
            </a:r>
          </a:p>
          <a:p>
            <a:pPr eaLnBrk="1" hangingPunct="1">
              <a:buFont typeface="Arial" panose="020B0604020202020204" pitchFamily="34" charset="0"/>
              <a:buNone/>
            </a:pPr>
            <a:r>
              <a:rPr lang="en-US" altLang="en-US" sz="2200" dirty="0">
                <a:latin typeface="Calibri" panose="020F0502020204030204" pitchFamily="34" charset="0"/>
                <a:cs typeface="Arial" panose="020B0604020202020204" pitchFamily="34" charset="0"/>
              </a:rPr>
              <a:t>Private Residence, </a:t>
            </a:r>
            <a:r>
              <a:rPr lang="en-US" altLang="en-US" sz="2200" i="1" dirty="0">
                <a:latin typeface="Calibri" panose="020F0502020204030204" pitchFamily="34" charset="0"/>
                <a:cs typeface="Arial" panose="020B0604020202020204" pitchFamily="34" charset="0"/>
              </a:rPr>
              <a:t>Nanny</a:t>
            </a:r>
            <a:r>
              <a:rPr lang="en-US" altLang="en-US" sz="2200" dirty="0">
                <a:latin typeface="Calibri" panose="020F0502020204030204" pitchFamily="34" charset="0"/>
                <a:cs typeface="Arial" panose="020B0604020202020204" pitchFamily="34" charset="0"/>
              </a:rPr>
              <a:t>, Madison, WI               May 2012-August 2012</a:t>
            </a:r>
          </a:p>
        </p:txBody>
      </p:sp>
      <p:sp>
        <p:nvSpPr>
          <p:cNvPr id="103427" name="Title 1">
            <a:extLst>
              <a:ext uri="{FF2B5EF4-FFF2-40B4-BE49-F238E27FC236}">
                <a16:creationId xmlns:a16="http://schemas.microsoft.com/office/drawing/2014/main" xmlns="" id="{7A2215A1-F475-4C23-84C6-65C28D81B76C}"/>
              </a:ext>
            </a:extLst>
          </p:cNvPr>
          <p:cNvSpPr>
            <a:spLocks noGrp="1"/>
          </p:cNvSpPr>
          <p:nvPr>
            <p:ph type="title"/>
          </p:nvPr>
        </p:nvSpPr>
        <p:spPr/>
        <p:txBody>
          <a:bodyPr/>
          <a:lstStyle/>
          <a:p>
            <a:pPr eaLnBrk="1" hangingPunct="1"/>
            <a:r>
              <a:rPr lang="en-US" altLang="en-US" b="1">
                <a:latin typeface="Calibri" panose="020F0502020204030204" pitchFamily="34" charset="0"/>
                <a:cs typeface="Arial" panose="020B0604020202020204" pitchFamily="34" charset="0"/>
              </a:rPr>
              <a:t>Additional Experience</a:t>
            </a:r>
          </a:p>
        </p:txBody>
      </p:sp>
      <p:sp>
        <p:nvSpPr>
          <p:cNvPr id="103428" name="Slide Number Placeholder 3">
            <a:extLst>
              <a:ext uri="{FF2B5EF4-FFF2-40B4-BE49-F238E27FC236}">
                <a16:creationId xmlns:a16="http://schemas.microsoft.com/office/drawing/2014/main" xmlns="" id="{C361E37E-BBE2-4C36-AFE2-1CE8FB337848}"/>
              </a:ext>
            </a:extLst>
          </p:cNvPr>
          <p:cNvSpPr>
            <a:spLocks noGrp="1"/>
          </p:cNvSpPr>
          <p:nvPr>
            <p:ph type="sldNum" sz="quarter" idx="4294967295"/>
          </p:nvPr>
        </p:nvSpPr>
        <p:spPr bwMode="auto">
          <a:xfrm>
            <a:off x="0" y="6518275"/>
            <a:ext cx="582613" cy="3397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002E6D"/>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800">
                <a:solidFill>
                  <a:srgbClr val="002E6D"/>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rgbClr val="002E6D"/>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rgbClr val="002E6D"/>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rgbClr val="002E6D"/>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rgbClr val="002E6D"/>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rgbClr val="002E6D"/>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rgbClr val="002E6D"/>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rgbClr val="002E6D"/>
                </a:solidFill>
                <a:latin typeface="Arial" panose="020B0604020202020204" pitchFamily="34" charset="0"/>
                <a:cs typeface="Arial" panose="020B0604020202020204" pitchFamily="34" charset="0"/>
              </a:defRPr>
            </a:lvl9pPr>
          </a:lstStyle>
          <a:p>
            <a:pPr defTabSz="914400" eaLnBrk="0" fontAlgn="base" hangingPunct="0">
              <a:spcBef>
                <a:spcPct val="0"/>
              </a:spcBef>
              <a:spcAft>
                <a:spcPct val="0"/>
              </a:spcAft>
              <a:buNone/>
            </a:pPr>
            <a:fld id="{DB8C39C0-A082-4A43-AF8E-EBB63669F863}" type="slidenum">
              <a:rPr lang="en-US" altLang="en-US" sz="1000">
                <a:solidFill>
                  <a:srgbClr val="FFFFFF"/>
                </a:solidFill>
                <a:ea typeface="ＭＳ Ｐゴシック" panose="020B0600070205080204" pitchFamily="34" charset="-128"/>
              </a:rPr>
              <a:pPr defTabSz="914400" eaLnBrk="0" fontAlgn="base" hangingPunct="0">
                <a:spcBef>
                  <a:spcPct val="0"/>
                </a:spcBef>
                <a:spcAft>
                  <a:spcPct val="0"/>
                </a:spcAft>
                <a:buNone/>
              </a:pPr>
              <a:t>15</a:t>
            </a:fld>
            <a:endParaRPr lang="en-US" altLang="en-US" sz="1400">
              <a:solidFill>
                <a:srgbClr val="292934"/>
              </a:solidFill>
              <a:ea typeface="ＭＳ Ｐゴシック" panose="020B0600070205080204" pitchFamily="34" charset="-128"/>
            </a:endParaRPr>
          </a:p>
        </p:txBody>
      </p:sp>
    </p:spTree>
    <p:extLst>
      <p:ext uri="{BB962C8B-B14F-4D97-AF65-F5344CB8AC3E}">
        <p14:creationId xmlns:p14="http://schemas.microsoft.com/office/powerpoint/2010/main" val="34417171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xmlns="" id="{AD4B92EF-48FA-4A41-BAB4-5DBCEC563E83}"/>
              </a:ext>
            </a:extLst>
          </p:cNvPr>
          <p:cNvSpPr>
            <a:spLocks noGrp="1"/>
          </p:cNvSpPr>
          <p:nvPr>
            <p:ph idx="1"/>
          </p:nvPr>
        </p:nvSpPr>
        <p:spPr/>
        <p:txBody>
          <a:bodyPr>
            <a:normAutofit fontScale="92500" lnSpcReduction="10000"/>
          </a:bodyPr>
          <a:lstStyle/>
          <a:p>
            <a:r>
              <a:rPr lang="en-US" sz="2800" dirty="0">
                <a:latin typeface="Calibri" panose="020F0502020204030204" pitchFamily="34" charset="0"/>
                <a:cs typeface="Calibri" panose="020F0502020204030204" pitchFamily="34" charset="0"/>
              </a:rPr>
              <a:t>Consistency!</a:t>
            </a:r>
          </a:p>
          <a:p>
            <a:r>
              <a:rPr lang="en-US" sz="2800" dirty="0">
                <a:latin typeface="Calibri" panose="020F0502020204030204" pitchFamily="34" charset="0"/>
                <a:cs typeface="Calibri" panose="020F0502020204030204" pitchFamily="34" charset="0"/>
              </a:rPr>
              <a:t>Be flawless. No mistakes. Ask for help proofreading. </a:t>
            </a:r>
            <a:endParaRPr lang="en-US" sz="2800" dirty="0" smtClean="0">
              <a:latin typeface="Calibri" panose="020F0502020204030204" pitchFamily="34" charset="0"/>
              <a:cs typeface="Calibri" panose="020F0502020204030204" pitchFamily="34" charset="0"/>
            </a:endParaRPr>
          </a:p>
          <a:p>
            <a:r>
              <a:rPr lang="en-US" sz="2800" dirty="0" smtClean="0">
                <a:latin typeface="Calibri" panose="020F0502020204030204" pitchFamily="34" charset="0"/>
                <a:cs typeface="Calibri" panose="020F0502020204030204" pitchFamily="34" charset="0"/>
              </a:rPr>
              <a:t>Never </a:t>
            </a:r>
            <a:r>
              <a:rPr lang="en-US" sz="2800" dirty="0">
                <a:latin typeface="Calibri" panose="020F0502020204030204" pitchFamily="34" charset="0"/>
                <a:cs typeface="Calibri" panose="020F0502020204030204" pitchFamily="34" charset="0"/>
              </a:rPr>
              <a:t>use personal pronouns. It is obvious the document is about you.</a:t>
            </a:r>
          </a:p>
          <a:p>
            <a:r>
              <a:rPr lang="en-US" sz="2800" dirty="0">
                <a:latin typeface="Calibri" panose="020F0502020204030204" pitchFamily="34" charset="0"/>
                <a:cs typeface="Calibri" panose="020F0502020204030204" pitchFamily="34" charset="0"/>
              </a:rPr>
              <a:t>Be consistent with verb tense, abbreviations and construction throughout the document</a:t>
            </a:r>
          </a:p>
          <a:p>
            <a:r>
              <a:rPr lang="en-US" sz="2800" dirty="0">
                <a:latin typeface="Calibri" panose="020F0502020204030204" pitchFamily="34" charset="0"/>
                <a:cs typeface="Calibri" panose="020F0502020204030204" pitchFamily="34" charset="0"/>
              </a:rPr>
              <a:t>Be honest describing your experience.</a:t>
            </a:r>
          </a:p>
          <a:p>
            <a:r>
              <a:rPr lang="en-US" sz="2800" dirty="0">
                <a:latin typeface="Calibri" panose="020F0502020204030204" pitchFamily="34" charset="0"/>
                <a:cs typeface="Calibri" panose="020F0502020204030204" pitchFamily="34" charset="0"/>
              </a:rPr>
              <a:t>Use Microsoft Word. Not a preset program.</a:t>
            </a:r>
          </a:p>
          <a:p>
            <a:r>
              <a:rPr lang="en-US" sz="2800" dirty="0">
                <a:latin typeface="Calibri" panose="020F0502020204030204" pitchFamily="34" charset="0"/>
                <a:cs typeface="Calibri" panose="020F0502020204030204" pitchFamily="34" charset="0"/>
              </a:rPr>
              <a:t>Use Calibri or other font that does not cast shadows on a computer screen.</a:t>
            </a:r>
          </a:p>
          <a:p>
            <a:r>
              <a:rPr lang="en-US" sz="2800" dirty="0">
                <a:latin typeface="Calibri" panose="020F0502020204030204" pitchFamily="34" charset="0"/>
                <a:cs typeface="Calibri" panose="020F0502020204030204" pitchFamily="34" charset="0"/>
              </a:rPr>
              <a:t>10-12 </a:t>
            </a:r>
            <a:r>
              <a:rPr lang="en-US" sz="2800" dirty="0" err="1">
                <a:latin typeface="Calibri" panose="020F0502020204030204" pitchFamily="34" charset="0"/>
                <a:cs typeface="Calibri" panose="020F0502020204030204" pitchFamily="34" charset="0"/>
              </a:rPr>
              <a:t>pt</a:t>
            </a:r>
            <a:r>
              <a:rPr lang="en-US" sz="2800" dirty="0">
                <a:latin typeface="Calibri" panose="020F0502020204030204" pitchFamily="34" charset="0"/>
                <a:cs typeface="Calibri" panose="020F0502020204030204" pitchFamily="34" charset="0"/>
              </a:rPr>
              <a:t> font</a:t>
            </a:r>
          </a:p>
          <a:p>
            <a:endParaRPr lang="en-US" sz="2800" dirty="0">
              <a:latin typeface="Calibri" panose="020F0502020204030204" pitchFamily="34" charset="0"/>
              <a:cs typeface="Calibri" panose="020F0502020204030204" pitchFamily="34" charset="0"/>
            </a:endParaRPr>
          </a:p>
        </p:txBody>
      </p:sp>
      <p:sp>
        <p:nvSpPr>
          <p:cNvPr id="3" name="Title 2">
            <a:extLst>
              <a:ext uri="{FF2B5EF4-FFF2-40B4-BE49-F238E27FC236}">
                <a16:creationId xmlns:a16="http://schemas.microsoft.com/office/drawing/2014/main" xmlns="" id="{CA04C56F-FC1B-4830-8DBB-D23EB5898991}"/>
              </a:ext>
            </a:extLst>
          </p:cNvPr>
          <p:cNvSpPr>
            <a:spLocks noGrp="1"/>
          </p:cNvSpPr>
          <p:nvPr>
            <p:ph type="title"/>
          </p:nvPr>
        </p:nvSpPr>
        <p:spPr/>
        <p:txBody>
          <a:bodyPr/>
          <a:lstStyle/>
          <a:p>
            <a:r>
              <a:rPr lang="en-US" b="1" dirty="0">
                <a:latin typeface="Calibri" panose="020F0502020204030204" pitchFamily="34" charset="0"/>
                <a:cs typeface="Calibri" panose="020F0502020204030204" pitchFamily="34" charset="0"/>
              </a:rPr>
              <a:t>General Guidelines</a:t>
            </a:r>
          </a:p>
        </p:txBody>
      </p:sp>
    </p:spTree>
    <p:extLst>
      <p:ext uri="{BB962C8B-B14F-4D97-AF65-F5344CB8AC3E}">
        <p14:creationId xmlns:p14="http://schemas.microsoft.com/office/powerpoint/2010/main" val="42906254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xmlns="" id="{AD4B92EF-48FA-4A41-BAB4-5DBCEC563E83}"/>
              </a:ext>
            </a:extLst>
          </p:cNvPr>
          <p:cNvSpPr>
            <a:spLocks noGrp="1"/>
          </p:cNvSpPr>
          <p:nvPr>
            <p:ph idx="1"/>
          </p:nvPr>
        </p:nvSpPr>
        <p:spPr/>
        <p:txBody>
          <a:bodyPr>
            <a:normAutofit lnSpcReduction="10000"/>
          </a:bodyPr>
          <a:lstStyle/>
          <a:p>
            <a:r>
              <a:rPr lang="en-US" sz="2400" dirty="0">
                <a:latin typeface="Calibri" panose="020F0502020204030204" pitchFamily="34" charset="0"/>
                <a:cs typeface="Calibri" panose="020F0502020204030204" pitchFamily="34" charset="0"/>
              </a:rPr>
              <a:t>Use ¾ to 1” margins all around-use white space generously. Make it easy to read. </a:t>
            </a:r>
          </a:p>
          <a:p>
            <a:r>
              <a:rPr lang="en-US" sz="2400" dirty="0">
                <a:latin typeface="Calibri" panose="020F0502020204030204" pitchFamily="34" charset="0"/>
                <a:cs typeface="Calibri" panose="020F0502020204030204" pitchFamily="34" charset="0"/>
              </a:rPr>
              <a:t>Use boldface, italics and limited underlining.</a:t>
            </a:r>
          </a:p>
          <a:p>
            <a:r>
              <a:rPr lang="en-US" sz="2400" dirty="0">
                <a:latin typeface="Calibri" panose="020F0502020204030204" pitchFamily="34" charset="0"/>
                <a:cs typeface="Calibri" panose="020F0502020204030204" pitchFamily="34" charset="0"/>
              </a:rPr>
              <a:t>1-2 </a:t>
            </a:r>
            <a:r>
              <a:rPr lang="en-US" sz="2400" dirty="0" err="1">
                <a:latin typeface="Calibri" panose="020F0502020204030204" pitchFamily="34" charset="0"/>
                <a:cs typeface="Calibri" panose="020F0502020204030204" pitchFamily="34" charset="0"/>
              </a:rPr>
              <a:t>pgs</a:t>
            </a:r>
            <a:endParaRPr lang="en-US" sz="2400" dirty="0">
              <a:latin typeface="Calibri" panose="020F0502020204030204" pitchFamily="34" charset="0"/>
              <a:cs typeface="Calibri" panose="020F0502020204030204" pitchFamily="34" charset="0"/>
            </a:endParaRPr>
          </a:p>
          <a:p>
            <a:r>
              <a:rPr lang="en-US" sz="2400" dirty="0">
                <a:latin typeface="Calibri" panose="020F0502020204030204" pitchFamily="34" charset="0"/>
                <a:cs typeface="Calibri" panose="020F0502020204030204" pitchFamily="34" charset="0"/>
              </a:rPr>
              <a:t>Use simple structure to make it easy for the reader to follow.  Remember, we read from left to right and top to bottom.  Keep readers focused on helpful content.  And the reading time is less that six seconds! </a:t>
            </a:r>
          </a:p>
          <a:p>
            <a:r>
              <a:rPr lang="en-US" sz="2400" dirty="0">
                <a:latin typeface="Calibri" panose="020F0502020204030204" pitchFamily="34" charset="0"/>
                <a:cs typeface="Calibri" panose="020F0502020204030204" pitchFamily="34" charset="0"/>
              </a:rPr>
              <a:t>If sending a hard copy, print professionally on a laser printer using white 25% cotton bond paper.</a:t>
            </a:r>
          </a:p>
          <a:p>
            <a:r>
              <a:rPr lang="en-US" sz="2400" dirty="0">
                <a:latin typeface="Calibri" panose="020F0502020204030204" pitchFamily="34" charset="0"/>
                <a:cs typeface="Calibri" panose="020F0502020204030204" pitchFamily="34" charset="0"/>
              </a:rPr>
              <a:t>If sending electronically convert word documents into a PDF and name document appropriately</a:t>
            </a:r>
          </a:p>
        </p:txBody>
      </p:sp>
      <p:sp>
        <p:nvSpPr>
          <p:cNvPr id="3" name="Title 2">
            <a:extLst>
              <a:ext uri="{FF2B5EF4-FFF2-40B4-BE49-F238E27FC236}">
                <a16:creationId xmlns:a16="http://schemas.microsoft.com/office/drawing/2014/main" xmlns="" id="{CA04C56F-FC1B-4830-8DBB-D23EB5898991}"/>
              </a:ext>
            </a:extLst>
          </p:cNvPr>
          <p:cNvSpPr>
            <a:spLocks noGrp="1"/>
          </p:cNvSpPr>
          <p:nvPr>
            <p:ph type="title"/>
          </p:nvPr>
        </p:nvSpPr>
        <p:spPr/>
        <p:txBody>
          <a:bodyPr/>
          <a:lstStyle/>
          <a:p>
            <a:r>
              <a:rPr lang="en-US" b="1" dirty="0">
                <a:latin typeface="Calibri" panose="020F0502020204030204" pitchFamily="34" charset="0"/>
                <a:cs typeface="Calibri" panose="020F0502020204030204" pitchFamily="34" charset="0"/>
              </a:rPr>
              <a:t>General Guidelines</a:t>
            </a:r>
          </a:p>
        </p:txBody>
      </p:sp>
    </p:spTree>
    <p:extLst>
      <p:ext uri="{BB962C8B-B14F-4D97-AF65-F5344CB8AC3E}">
        <p14:creationId xmlns:p14="http://schemas.microsoft.com/office/powerpoint/2010/main" val="183256173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xmlns="" id="{F6C20503-E637-4A89-B7CD-FCEA1896925F}"/>
              </a:ext>
            </a:extLst>
          </p:cNvPr>
          <p:cNvSpPr>
            <a:spLocks noGrp="1"/>
          </p:cNvSpPr>
          <p:nvPr>
            <p:ph idx="1"/>
          </p:nvPr>
        </p:nvSpPr>
        <p:spPr>
          <a:xfrm>
            <a:off x="609600" y="1600201"/>
            <a:ext cx="6814930" cy="4065103"/>
          </a:xfrm>
        </p:spPr>
        <p:txBody>
          <a:bodyPr>
            <a:normAutofit fontScale="92500" lnSpcReduction="20000"/>
          </a:bodyPr>
          <a:lstStyle/>
          <a:p>
            <a:r>
              <a:rPr lang="en-US" sz="2400" dirty="0">
                <a:latin typeface="Calibri" panose="020F0502020204030204" pitchFamily="34" charset="0"/>
                <a:cs typeface="Calibri" panose="020F0502020204030204" pitchFamily="34" charset="0"/>
              </a:rPr>
              <a:t>An interview is a conversation about what you can do </a:t>
            </a:r>
            <a:r>
              <a:rPr lang="en-US" sz="2400">
                <a:latin typeface="Calibri" panose="020F0502020204030204" pitchFamily="34" charset="0"/>
                <a:cs typeface="Calibri" panose="020F0502020204030204" pitchFamily="34" charset="0"/>
              </a:rPr>
              <a:t>for them. </a:t>
            </a:r>
            <a:endParaRPr lang="en-US" sz="2400" dirty="0">
              <a:latin typeface="Calibri" panose="020F0502020204030204" pitchFamily="34" charset="0"/>
              <a:cs typeface="Calibri" panose="020F0502020204030204" pitchFamily="34" charset="0"/>
            </a:endParaRPr>
          </a:p>
          <a:p>
            <a:r>
              <a:rPr lang="en-US" sz="2400" dirty="0">
                <a:latin typeface="Calibri" panose="020F0502020204030204" pitchFamily="34" charset="0"/>
                <a:cs typeface="Calibri" panose="020F0502020204030204" pitchFamily="34" charset="0"/>
              </a:rPr>
              <a:t>Research the company and tailor your responses towards substantiating how your talents and personality match the position. </a:t>
            </a:r>
          </a:p>
          <a:p>
            <a:r>
              <a:rPr lang="en-US" sz="2400" dirty="0">
                <a:latin typeface="Calibri" panose="020F0502020204030204" pitchFamily="34" charset="0"/>
                <a:cs typeface="Calibri" panose="020F0502020204030204" pitchFamily="34" charset="0"/>
              </a:rPr>
              <a:t>Rehearse interview questions out loud with a friend, family member, or your Career Counselor. </a:t>
            </a:r>
          </a:p>
          <a:p>
            <a:r>
              <a:rPr lang="en-US" sz="2400" dirty="0">
                <a:latin typeface="Calibri" panose="020F0502020204030204" pitchFamily="34" charset="0"/>
                <a:cs typeface="Calibri" panose="020F0502020204030204" pitchFamily="34" charset="0"/>
              </a:rPr>
              <a:t>Arrive at least 15 minutes early, but enter the premises 8-10 minutes early. </a:t>
            </a:r>
          </a:p>
          <a:p>
            <a:r>
              <a:rPr lang="en-US" sz="2400" dirty="0">
                <a:latin typeface="Calibri" panose="020F0502020204030204" pitchFamily="34" charset="0"/>
                <a:cs typeface="Calibri" panose="020F0502020204030204" pitchFamily="34" charset="0"/>
              </a:rPr>
              <a:t>Bring copies of your resume and reference sheet with you to offer. </a:t>
            </a:r>
          </a:p>
          <a:p>
            <a:r>
              <a:rPr lang="en-US" sz="2400" dirty="0">
                <a:latin typeface="Calibri" panose="020F0502020204030204" pitchFamily="34" charset="0"/>
                <a:cs typeface="Calibri" panose="020F0502020204030204" pitchFamily="34" charset="0"/>
              </a:rPr>
              <a:t>Use professional language and avoid slang words such as “uh,” “um,” “you know,” and “like.” </a:t>
            </a:r>
          </a:p>
        </p:txBody>
      </p:sp>
      <p:sp>
        <p:nvSpPr>
          <p:cNvPr id="3" name="Title 2">
            <a:extLst>
              <a:ext uri="{FF2B5EF4-FFF2-40B4-BE49-F238E27FC236}">
                <a16:creationId xmlns:a16="http://schemas.microsoft.com/office/drawing/2014/main" xmlns="" id="{4C48EA87-7D58-4D77-B697-3CC28D874EF0}"/>
              </a:ext>
            </a:extLst>
          </p:cNvPr>
          <p:cNvSpPr>
            <a:spLocks noGrp="1"/>
          </p:cNvSpPr>
          <p:nvPr>
            <p:ph type="title"/>
          </p:nvPr>
        </p:nvSpPr>
        <p:spPr/>
        <p:txBody>
          <a:bodyPr/>
          <a:lstStyle/>
          <a:p>
            <a:r>
              <a:rPr lang="en-US" b="1" dirty="0">
                <a:latin typeface="Calibri" panose="020F0502020204030204" pitchFamily="34" charset="0"/>
                <a:cs typeface="Calibri" panose="020F0502020204030204" pitchFamily="34" charset="0"/>
              </a:rPr>
              <a:t>Prepare for the Interview…</a:t>
            </a:r>
          </a:p>
        </p:txBody>
      </p:sp>
      <p:pic>
        <p:nvPicPr>
          <p:cNvPr id="4" name="Picture 3">
            <a:extLst>
              <a:ext uri="{FF2B5EF4-FFF2-40B4-BE49-F238E27FC236}">
                <a16:creationId xmlns:a16="http://schemas.microsoft.com/office/drawing/2014/main" xmlns="" id="{135C63E9-60C7-4552-893B-21658D6AC471}"/>
              </a:ext>
            </a:extLst>
          </p:cNvPr>
          <p:cNvPicPr>
            <a:picLocks noChangeAspect="1"/>
          </p:cNvPicPr>
          <p:nvPr/>
        </p:nvPicPr>
        <p:blipFill rotWithShape="1">
          <a:blip r:embed="rId2"/>
          <a:srcRect l="20566" r="29220"/>
          <a:stretch/>
        </p:blipFill>
        <p:spPr>
          <a:xfrm>
            <a:off x="7424530" y="898770"/>
            <a:ext cx="4075043" cy="4572000"/>
          </a:xfrm>
          <a:prstGeom prst="rect">
            <a:avLst/>
          </a:prstGeom>
        </p:spPr>
      </p:pic>
    </p:spTree>
    <p:extLst>
      <p:ext uri="{BB962C8B-B14F-4D97-AF65-F5344CB8AC3E}">
        <p14:creationId xmlns:p14="http://schemas.microsoft.com/office/powerpoint/2010/main" val="156604481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xmlns="" id="{F6C20503-E637-4A89-B7CD-FCEA1896925F}"/>
              </a:ext>
            </a:extLst>
          </p:cNvPr>
          <p:cNvSpPr>
            <a:spLocks noGrp="1"/>
          </p:cNvSpPr>
          <p:nvPr>
            <p:ph idx="1"/>
          </p:nvPr>
        </p:nvSpPr>
        <p:spPr>
          <a:xfrm>
            <a:off x="609600" y="1600202"/>
            <a:ext cx="7023652" cy="4144616"/>
          </a:xfrm>
        </p:spPr>
        <p:txBody>
          <a:bodyPr>
            <a:normAutofit fontScale="70000" lnSpcReduction="20000"/>
          </a:bodyPr>
          <a:lstStyle/>
          <a:p>
            <a:r>
              <a:rPr lang="en-US" dirty="0">
                <a:latin typeface="Calibri" panose="020F0502020204030204" pitchFamily="34" charset="0"/>
                <a:cs typeface="Calibri" panose="020F0502020204030204" pitchFamily="34" charset="0"/>
              </a:rPr>
              <a:t>Body language should be professional: good posture, not slouched, good eye contact but not staring. </a:t>
            </a:r>
          </a:p>
          <a:p>
            <a:r>
              <a:rPr lang="en-US" dirty="0">
                <a:latin typeface="Calibri" panose="020F0502020204030204" pitchFamily="34" charset="0"/>
                <a:cs typeface="Calibri" panose="020F0502020204030204" pitchFamily="34" charset="0"/>
              </a:rPr>
              <a:t>Watch the nervous habits of twirling hair, tapping a foot, or drumming fingers. </a:t>
            </a:r>
          </a:p>
          <a:p>
            <a:r>
              <a:rPr lang="en-US" dirty="0">
                <a:latin typeface="Calibri" panose="020F0502020204030204" pitchFamily="34" charset="0"/>
                <a:cs typeface="Calibri" panose="020F0502020204030204" pitchFamily="34" charset="0"/>
              </a:rPr>
              <a:t>Smile. It’ll help you ---and them--- relax! </a:t>
            </a:r>
          </a:p>
          <a:p>
            <a:r>
              <a:rPr lang="en-US" dirty="0">
                <a:latin typeface="Calibri" panose="020F0502020204030204" pitchFamily="34" charset="0"/>
                <a:cs typeface="Calibri" panose="020F0502020204030204" pitchFamily="34" charset="0"/>
              </a:rPr>
              <a:t>Be prepared to offer evidence through detailed examples of times and ways and situations you used certain technical applications, characteristics, or skills. </a:t>
            </a:r>
          </a:p>
          <a:p>
            <a:r>
              <a:rPr lang="en-US" dirty="0">
                <a:latin typeface="Calibri" panose="020F0502020204030204" pitchFamily="34" charset="0"/>
                <a:cs typeface="Calibri" panose="020F0502020204030204" pitchFamily="34" charset="0"/>
              </a:rPr>
              <a:t>Collect their business cards so you can follow up with a thank you card or e-mail. </a:t>
            </a:r>
          </a:p>
          <a:p>
            <a:r>
              <a:rPr lang="en-US" dirty="0">
                <a:latin typeface="Calibri" panose="020F0502020204030204" pitchFamily="34" charset="0"/>
                <a:cs typeface="Calibri" panose="020F0502020204030204" pitchFamily="34" charset="0"/>
              </a:rPr>
              <a:t>After the interview, take notes on everything you can remember and use the experience to further develop your interview techniques. </a:t>
            </a:r>
          </a:p>
        </p:txBody>
      </p:sp>
      <p:sp>
        <p:nvSpPr>
          <p:cNvPr id="3" name="Title 2">
            <a:extLst>
              <a:ext uri="{FF2B5EF4-FFF2-40B4-BE49-F238E27FC236}">
                <a16:creationId xmlns:a16="http://schemas.microsoft.com/office/drawing/2014/main" xmlns="" id="{4C48EA87-7D58-4D77-B697-3CC28D874EF0}"/>
              </a:ext>
            </a:extLst>
          </p:cNvPr>
          <p:cNvSpPr>
            <a:spLocks noGrp="1"/>
          </p:cNvSpPr>
          <p:nvPr>
            <p:ph type="title"/>
          </p:nvPr>
        </p:nvSpPr>
        <p:spPr/>
        <p:txBody>
          <a:bodyPr/>
          <a:lstStyle/>
          <a:p>
            <a:r>
              <a:rPr lang="en-US" b="1" dirty="0">
                <a:latin typeface="Calibri" panose="020F0502020204030204" pitchFamily="34" charset="0"/>
                <a:cs typeface="Calibri" panose="020F0502020204030204" pitchFamily="34" charset="0"/>
              </a:rPr>
              <a:t>Prepare for the Interview…</a:t>
            </a:r>
          </a:p>
        </p:txBody>
      </p:sp>
      <p:pic>
        <p:nvPicPr>
          <p:cNvPr id="4" name="Picture 3">
            <a:extLst>
              <a:ext uri="{FF2B5EF4-FFF2-40B4-BE49-F238E27FC236}">
                <a16:creationId xmlns:a16="http://schemas.microsoft.com/office/drawing/2014/main" xmlns="" id="{E8F310F0-F1BF-4995-909E-1D5D67FD696A}"/>
              </a:ext>
            </a:extLst>
          </p:cNvPr>
          <p:cNvPicPr>
            <a:picLocks noChangeAspect="1"/>
          </p:cNvPicPr>
          <p:nvPr/>
        </p:nvPicPr>
        <p:blipFill>
          <a:blip r:embed="rId3"/>
          <a:stretch>
            <a:fillRect/>
          </a:stretch>
        </p:blipFill>
        <p:spPr>
          <a:xfrm>
            <a:off x="7896201" y="846138"/>
            <a:ext cx="3686199" cy="4359727"/>
          </a:xfrm>
          <a:prstGeom prst="rect">
            <a:avLst/>
          </a:prstGeom>
        </p:spPr>
      </p:pic>
    </p:spTree>
    <p:extLst>
      <p:ext uri="{BB962C8B-B14F-4D97-AF65-F5344CB8AC3E}">
        <p14:creationId xmlns:p14="http://schemas.microsoft.com/office/powerpoint/2010/main" val="34721044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xmlns="" id="{89B0BA8C-C1D9-4A8F-AEAF-A6856FC15DB3}"/>
              </a:ext>
            </a:extLst>
          </p:cNvPr>
          <p:cNvSpPr>
            <a:spLocks noGrp="1"/>
          </p:cNvSpPr>
          <p:nvPr>
            <p:ph idx="1"/>
          </p:nvPr>
        </p:nvSpPr>
        <p:spPr>
          <a:xfrm>
            <a:off x="609600" y="1600201"/>
            <a:ext cx="6969551" cy="3870569"/>
          </a:xfrm>
        </p:spPr>
        <p:txBody>
          <a:bodyPr/>
          <a:lstStyle/>
          <a:p>
            <a:r>
              <a:rPr lang="en-US" dirty="0">
                <a:latin typeface="Calibri" panose="020F0502020204030204" pitchFamily="34" charset="0"/>
                <a:cs typeface="Calibri" panose="020F0502020204030204" pitchFamily="34" charset="0"/>
                <a:hlinkClick r:id="rId2"/>
              </a:rPr>
              <a:t>Career Center Resume &amp; Cover Letter Resource Manual</a:t>
            </a:r>
            <a:endParaRPr lang="en-US" dirty="0">
              <a:latin typeface="Calibri" panose="020F0502020204030204" pitchFamily="34" charset="0"/>
              <a:cs typeface="Calibri" panose="020F0502020204030204" pitchFamily="34" charset="0"/>
            </a:endParaRPr>
          </a:p>
          <a:p>
            <a:r>
              <a:rPr lang="en-US" dirty="0">
                <a:latin typeface="Calibri" panose="020F0502020204030204" pitchFamily="34" charset="0"/>
                <a:cs typeface="Calibri" panose="020F0502020204030204" pitchFamily="34" charset="0"/>
                <a:hlinkClick r:id="rId3"/>
              </a:rPr>
              <a:t>Job Hero</a:t>
            </a:r>
            <a:endParaRPr lang="en-US" dirty="0">
              <a:latin typeface="Calibri" panose="020F0502020204030204" pitchFamily="34" charset="0"/>
              <a:cs typeface="Calibri" panose="020F0502020204030204" pitchFamily="34" charset="0"/>
            </a:endParaRPr>
          </a:p>
          <a:p>
            <a:r>
              <a:rPr lang="en-US" dirty="0">
                <a:latin typeface="Calibri" panose="020F0502020204030204" pitchFamily="34" charset="0"/>
                <a:cs typeface="Calibri" panose="020F0502020204030204" pitchFamily="34" charset="0"/>
                <a:hlinkClick r:id="rId4"/>
              </a:rPr>
              <a:t>Raw Resume</a:t>
            </a:r>
            <a:endParaRPr lang="en-US" dirty="0">
              <a:latin typeface="Calibri" panose="020F0502020204030204" pitchFamily="34" charset="0"/>
              <a:cs typeface="Calibri" panose="020F0502020204030204" pitchFamily="34" charset="0"/>
            </a:endParaRPr>
          </a:p>
        </p:txBody>
      </p:sp>
      <p:sp>
        <p:nvSpPr>
          <p:cNvPr id="3" name="Title 2">
            <a:extLst>
              <a:ext uri="{FF2B5EF4-FFF2-40B4-BE49-F238E27FC236}">
                <a16:creationId xmlns:a16="http://schemas.microsoft.com/office/drawing/2014/main" xmlns="" id="{16D201F7-B9DA-467B-8280-D08A1843F130}"/>
              </a:ext>
            </a:extLst>
          </p:cNvPr>
          <p:cNvSpPr>
            <a:spLocks noGrp="1"/>
          </p:cNvSpPr>
          <p:nvPr>
            <p:ph type="title"/>
          </p:nvPr>
        </p:nvSpPr>
        <p:spPr/>
        <p:txBody>
          <a:bodyPr/>
          <a:lstStyle/>
          <a:p>
            <a:r>
              <a:rPr lang="en-US" b="1" dirty="0">
                <a:latin typeface="Calibri" panose="020F0502020204030204" pitchFamily="34" charset="0"/>
                <a:cs typeface="Calibri" panose="020F0502020204030204" pitchFamily="34" charset="0"/>
              </a:rPr>
              <a:t>Resume Resources	</a:t>
            </a:r>
          </a:p>
        </p:txBody>
      </p:sp>
      <p:pic>
        <p:nvPicPr>
          <p:cNvPr id="4" name="Picture 3">
            <a:extLst>
              <a:ext uri="{FF2B5EF4-FFF2-40B4-BE49-F238E27FC236}">
                <a16:creationId xmlns:a16="http://schemas.microsoft.com/office/drawing/2014/main" xmlns="" id="{90B9C641-64BF-4193-8882-80143324E584}"/>
              </a:ext>
            </a:extLst>
          </p:cNvPr>
          <p:cNvPicPr>
            <a:picLocks noChangeAspect="1"/>
          </p:cNvPicPr>
          <p:nvPr/>
        </p:nvPicPr>
        <p:blipFill>
          <a:blip r:embed="rId5"/>
          <a:stretch>
            <a:fillRect/>
          </a:stretch>
        </p:blipFill>
        <p:spPr>
          <a:xfrm>
            <a:off x="7840989" y="1600201"/>
            <a:ext cx="3417457" cy="3603592"/>
          </a:xfrm>
          <a:prstGeom prst="rect">
            <a:avLst/>
          </a:prstGeom>
        </p:spPr>
      </p:pic>
    </p:spTree>
    <p:extLst>
      <p:ext uri="{BB962C8B-B14F-4D97-AF65-F5344CB8AC3E}">
        <p14:creationId xmlns:p14="http://schemas.microsoft.com/office/powerpoint/2010/main" val="70131647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xmlns="" id="{CA2376B7-FD8B-49E4-8B2D-2E95611B13EB}"/>
              </a:ext>
            </a:extLst>
          </p:cNvPr>
          <p:cNvPicPr>
            <a:picLocks noGrp="1" noChangeAspect="1"/>
          </p:cNvPicPr>
          <p:nvPr>
            <p:ph idx="1"/>
          </p:nvPr>
        </p:nvPicPr>
        <p:blipFill>
          <a:blip r:embed="rId2"/>
          <a:stretch>
            <a:fillRect/>
          </a:stretch>
        </p:blipFill>
        <p:spPr>
          <a:xfrm>
            <a:off x="343876" y="1816995"/>
            <a:ext cx="5622001" cy="3470622"/>
          </a:xfrm>
          <a:prstGeom prst="rect">
            <a:avLst/>
          </a:prstGeom>
        </p:spPr>
      </p:pic>
      <p:sp>
        <p:nvSpPr>
          <p:cNvPr id="3" name="Title 2">
            <a:extLst>
              <a:ext uri="{FF2B5EF4-FFF2-40B4-BE49-F238E27FC236}">
                <a16:creationId xmlns:a16="http://schemas.microsoft.com/office/drawing/2014/main" xmlns="" id="{4FED56A8-03FE-455B-9D07-D12BDFEA62D5}"/>
              </a:ext>
            </a:extLst>
          </p:cNvPr>
          <p:cNvSpPr>
            <a:spLocks noGrp="1"/>
          </p:cNvSpPr>
          <p:nvPr>
            <p:ph type="title"/>
          </p:nvPr>
        </p:nvSpPr>
        <p:spPr/>
        <p:txBody>
          <a:bodyPr/>
          <a:lstStyle/>
          <a:p>
            <a:r>
              <a:rPr lang="en-US" b="1" dirty="0">
                <a:latin typeface="Calibri" panose="020F0502020204030204" pitchFamily="34" charset="0"/>
                <a:cs typeface="Calibri" panose="020F0502020204030204" pitchFamily="34" charset="0"/>
              </a:rPr>
              <a:t>Interview Tips</a:t>
            </a:r>
          </a:p>
        </p:txBody>
      </p:sp>
      <p:pic>
        <p:nvPicPr>
          <p:cNvPr id="5" name="Picture 4">
            <a:extLst>
              <a:ext uri="{FF2B5EF4-FFF2-40B4-BE49-F238E27FC236}">
                <a16:creationId xmlns:a16="http://schemas.microsoft.com/office/drawing/2014/main" xmlns="" id="{58722954-1D57-4928-9925-E5276CD86F5D}"/>
              </a:ext>
            </a:extLst>
          </p:cNvPr>
          <p:cNvPicPr>
            <a:picLocks noChangeAspect="1"/>
          </p:cNvPicPr>
          <p:nvPr/>
        </p:nvPicPr>
        <p:blipFill>
          <a:blip r:embed="rId3"/>
          <a:stretch>
            <a:fillRect/>
          </a:stretch>
        </p:blipFill>
        <p:spPr>
          <a:xfrm>
            <a:off x="5965877" y="1816995"/>
            <a:ext cx="6122928" cy="3548269"/>
          </a:xfrm>
          <a:prstGeom prst="rect">
            <a:avLst/>
          </a:prstGeom>
        </p:spPr>
      </p:pic>
    </p:spTree>
    <p:extLst>
      <p:ext uri="{BB962C8B-B14F-4D97-AF65-F5344CB8AC3E}">
        <p14:creationId xmlns:p14="http://schemas.microsoft.com/office/powerpoint/2010/main" val="390978058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xmlns="" id="{93D9A90E-DD82-49F3-902C-A87533A5AC5B}"/>
              </a:ext>
            </a:extLst>
          </p:cNvPr>
          <p:cNvSpPr>
            <a:spLocks noGrp="1"/>
          </p:cNvSpPr>
          <p:nvPr>
            <p:ph idx="1"/>
          </p:nvPr>
        </p:nvSpPr>
        <p:spPr/>
        <p:txBody>
          <a:bodyPr>
            <a:normAutofit fontScale="70000" lnSpcReduction="20000"/>
          </a:bodyPr>
          <a:lstStyle/>
          <a:p>
            <a:r>
              <a:rPr lang="en-US" dirty="0">
                <a:latin typeface="Calibri" panose="020F0502020204030204" pitchFamily="34" charset="0"/>
                <a:cs typeface="Calibri" panose="020F0502020204030204" pitchFamily="34" charset="0"/>
              </a:rPr>
              <a:t>Career Center Interview Manual</a:t>
            </a:r>
          </a:p>
          <a:p>
            <a:pPr lvl="1"/>
            <a:r>
              <a:rPr lang="en-US" dirty="0">
                <a:latin typeface="Calibri" panose="020F0502020204030204" pitchFamily="34" charset="0"/>
                <a:cs typeface="Calibri" panose="020F0502020204030204" pitchFamily="34" charset="0"/>
                <a:hlinkClick r:id="rId3"/>
              </a:rPr>
              <a:t>http://typo3.creighton.edu/fileadmin/user/CareerCenter/docs/2015/Resource_Manual_Interviewing.pdf</a:t>
            </a:r>
            <a:endParaRPr lang="en-US" dirty="0">
              <a:latin typeface="Calibri" panose="020F0502020204030204" pitchFamily="34" charset="0"/>
              <a:cs typeface="Calibri" panose="020F0502020204030204" pitchFamily="34" charset="0"/>
            </a:endParaRPr>
          </a:p>
          <a:p>
            <a:r>
              <a:rPr lang="en-US" dirty="0">
                <a:latin typeface="Calibri" panose="020F0502020204030204" pitchFamily="34" charset="0"/>
                <a:cs typeface="Calibri" panose="020F0502020204030204" pitchFamily="34" charset="0"/>
              </a:rPr>
              <a:t>Technical Interviews</a:t>
            </a:r>
          </a:p>
          <a:p>
            <a:pPr lvl="1"/>
            <a:r>
              <a:rPr lang="en-US" dirty="0">
                <a:latin typeface="Calibri" panose="020F0502020204030204" pitchFamily="34" charset="0"/>
                <a:cs typeface="Calibri" panose="020F0502020204030204" pitchFamily="34" charset="0"/>
                <a:hlinkClick r:id="rId4"/>
              </a:rPr>
              <a:t>http://www.cs.columbia.edu/career/student-resources/resume-interview/</a:t>
            </a:r>
            <a:endParaRPr lang="en-US" dirty="0">
              <a:latin typeface="Calibri" panose="020F0502020204030204" pitchFamily="34" charset="0"/>
              <a:cs typeface="Calibri" panose="020F0502020204030204" pitchFamily="34" charset="0"/>
            </a:endParaRPr>
          </a:p>
          <a:p>
            <a:r>
              <a:rPr lang="en-US" dirty="0">
                <a:latin typeface="Calibri" panose="020F0502020204030204" pitchFamily="34" charset="0"/>
                <a:cs typeface="Calibri" panose="020F0502020204030204" pitchFamily="34" charset="0"/>
              </a:rPr>
              <a:t>Coding Interviews</a:t>
            </a:r>
          </a:p>
          <a:p>
            <a:pPr lvl="1"/>
            <a:r>
              <a:rPr lang="en-US" dirty="0">
                <a:latin typeface="Calibri" panose="020F0502020204030204" pitchFamily="34" charset="0"/>
                <a:cs typeface="Calibri" panose="020F0502020204030204" pitchFamily="34" charset="0"/>
                <a:hlinkClick r:id="rId5"/>
              </a:rPr>
              <a:t>https://medium.com/@nickciubotariu/ace-the-coding-interview-every-time-d169ce1fd3fc</a:t>
            </a:r>
            <a:endParaRPr lang="en-US" dirty="0">
              <a:latin typeface="Calibri" panose="020F0502020204030204" pitchFamily="34" charset="0"/>
              <a:cs typeface="Calibri" panose="020F0502020204030204" pitchFamily="34" charset="0"/>
            </a:endParaRPr>
          </a:p>
          <a:p>
            <a:r>
              <a:rPr lang="en-US" dirty="0">
                <a:latin typeface="Calibri" panose="020F0502020204030204" pitchFamily="34" charset="0"/>
                <a:cs typeface="Calibri" panose="020F0502020204030204" pitchFamily="34" charset="0"/>
              </a:rPr>
              <a:t>Computer Science Interview Questions</a:t>
            </a:r>
          </a:p>
          <a:p>
            <a:pPr lvl="1"/>
            <a:r>
              <a:rPr lang="en-US" dirty="0">
                <a:latin typeface="Calibri" panose="020F0502020204030204" pitchFamily="34" charset="0"/>
                <a:cs typeface="Calibri" panose="020F0502020204030204" pitchFamily="34" charset="0"/>
                <a:hlinkClick r:id="rId6"/>
              </a:rPr>
              <a:t>https://</a:t>
            </a:r>
            <a:r>
              <a:rPr lang="en-US" dirty="0" smtClean="0">
                <a:latin typeface="Calibri" panose="020F0502020204030204" pitchFamily="34" charset="0"/>
                <a:cs typeface="Calibri" panose="020F0502020204030204" pitchFamily="34" charset="0"/>
                <a:hlinkClick r:id="rId6"/>
              </a:rPr>
              <a:t>sites.google.com/site/sumedhshende/computerscience</a:t>
            </a:r>
            <a:endParaRPr lang="en-US" dirty="0" smtClean="0">
              <a:latin typeface="Calibri" panose="020F0502020204030204" pitchFamily="34" charset="0"/>
              <a:cs typeface="Calibri" panose="020F0502020204030204" pitchFamily="34" charset="0"/>
            </a:endParaRPr>
          </a:p>
          <a:p>
            <a:r>
              <a:rPr lang="en-US" dirty="0" smtClean="0">
                <a:latin typeface="Calibri" panose="020F0502020204030204" pitchFamily="34" charset="0"/>
                <a:cs typeface="Calibri" panose="020F0502020204030204" pitchFamily="34" charset="0"/>
              </a:rPr>
              <a:t>Elevator Pitch</a:t>
            </a:r>
          </a:p>
          <a:p>
            <a:pPr lvl="1"/>
            <a:r>
              <a:rPr lang="en-US" dirty="0">
                <a:latin typeface="Calibri" panose="020F0502020204030204" pitchFamily="34" charset="0"/>
                <a:cs typeface="Calibri" panose="020F0502020204030204" pitchFamily="34" charset="0"/>
                <a:hlinkClick r:id="rId7"/>
              </a:rPr>
              <a:t>https://www.uml.edu/student-services/Career-Services/How-to-Articles/Job-Search-Preperation/Elevator-Pitch.aspx</a:t>
            </a:r>
            <a:endParaRPr lang="en-US" dirty="0">
              <a:latin typeface="Calibri" panose="020F0502020204030204" pitchFamily="34" charset="0"/>
              <a:cs typeface="Calibri" panose="020F0502020204030204" pitchFamily="34" charset="0"/>
            </a:endParaRPr>
          </a:p>
          <a:p>
            <a:endParaRPr lang="en-US" dirty="0"/>
          </a:p>
        </p:txBody>
      </p:sp>
      <p:sp>
        <p:nvSpPr>
          <p:cNvPr id="3" name="Title 2">
            <a:extLst>
              <a:ext uri="{FF2B5EF4-FFF2-40B4-BE49-F238E27FC236}">
                <a16:creationId xmlns:a16="http://schemas.microsoft.com/office/drawing/2014/main" xmlns="" id="{FF8DB965-3A52-4D5E-8122-0652B74EF30B}"/>
              </a:ext>
            </a:extLst>
          </p:cNvPr>
          <p:cNvSpPr>
            <a:spLocks noGrp="1"/>
          </p:cNvSpPr>
          <p:nvPr>
            <p:ph type="title"/>
          </p:nvPr>
        </p:nvSpPr>
        <p:spPr/>
        <p:txBody>
          <a:bodyPr/>
          <a:lstStyle/>
          <a:p>
            <a:r>
              <a:rPr lang="en-US" b="1" dirty="0">
                <a:latin typeface="Calibri" panose="020F0502020204030204" pitchFamily="34" charset="0"/>
                <a:cs typeface="Calibri" panose="020F0502020204030204" pitchFamily="34" charset="0"/>
              </a:rPr>
              <a:t>Interview Resources</a:t>
            </a:r>
          </a:p>
        </p:txBody>
      </p:sp>
    </p:spTree>
    <p:extLst>
      <p:ext uri="{BB962C8B-B14F-4D97-AF65-F5344CB8AC3E}">
        <p14:creationId xmlns:p14="http://schemas.microsoft.com/office/powerpoint/2010/main" val="256235118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t>Career Fairs</a:t>
            </a:r>
            <a:endParaRPr lang="en-US" b="1" dirty="0"/>
          </a:p>
        </p:txBody>
      </p:sp>
      <p:sp>
        <p:nvSpPr>
          <p:cNvPr id="3" name="Content Placeholder 2"/>
          <p:cNvSpPr>
            <a:spLocks noGrp="1"/>
          </p:cNvSpPr>
          <p:nvPr>
            <p:ph idx="1"/>
          </p:nvPr>
        </p:nvSpPr>
        <p:spPr/>
        <p:txBody>
          <a:bodyPr/>
          <a:lstStyle/>
          <a:p>
            <a:r>
              <a:rPr lang="en-US" sz="4000" b="1" dirty="0" smtClean="0"/>
              <a:t>STEM Fair</a:t>
            </a:r>
          </a:p>
          <a:p>
            <a:pPr lvl="1"/>
            <a:r>
              <a:rPr lang="en-US" sz="3600" dirty="0" smtClean="0"/>
              <a:t>October 3, 3-5:30</a:t>
            </a:r>
          </a:p>
          <a:p>
            <a:pPr lvl="1"/>
            <a:r>
              <a:rPr lang="en-US" sz="3600" dirty="0" err="1" smtClean="0"/>
              <a:t>Skutt</a:t>
            </a:r>
            <a:r>
              <a:rPr lang="en-US" sz="3600" dirty="0" smtClean="0"/>
              <a:t> Student </a:t>
            </a:r>
            <a:r>
              <a:rPr lang="en-US" sz="3600" dirty="0"/>
              <a:t>C</a:t>
            </a:r>
            <a:r>
              <a:rPr lang="en-US" sz="3600" dirty="0" smtClean="0"/>
              <a:t>enter</a:t>
            </a:r>
          </a:p>
          <a:p>
            <a:r>
              <a:rPr lang="en-US" sz="4000" b="1" dirty="0" smtClean="0"/>
              <a:t>Career Fair</a:t>
            </a:r>
          </a:p>
          <a:p>
            <a:pPr lvl="1"/>
            <a:r>
              <a:rPr lang="en-US" sz="3600" dirty="0" smtClean="0"/>
              <a:t>October 6, 12-3pm</a:t>
            </a:r>
          </a:p>
          <a:p>
            <a:pPr lvl="1"/>
            <a:r>
              <a:rPr lang="en-US" sz="3600" dirty="0" smtClean="0"/>
              <a:t>Harper Ballroom</a:t>
            </a:r>
          </a:p>
          <a:p>
            <a:endParaRPr lang="en-US" dirty="0"/>
          </a:p>
        </p:txBody>
      </p:sp>
      <p:sp>
        <p:nvSpPr>
          <p:cNvPr id="4" name="Slide Number Placeholder 3"/>
          <p:cNvSpPr>
            <a:spLocks noGrp="1"/>
          </p:cNvSpPr>
          <p:nvPr>
            <p:ph type="sldNum" sz="quarter" idx="10"/>
          </p:nvPr>
        </p:nvSpPr>
        <p:spPr/>
        <p:txBody>
          <a:bodyPr/>
          <a:lstStyle/>
          <a:p>
            <a:fld id="{BDBA365B-0A8D-4C8C-822E-E0C695636631}" type="slidenum">
              <a:rPr lang="en-US" altLang="en-US" smtClean="0"/>
              <a:pPr/>
              <a:t>22</a:t>
            </a:fld>
            <a:endParaRPr lang="en-US" altLang="en-US" sz="1400">
              <a:solidFill>
                <a:schemeClr val="tx1"/>
              </a:solidFill>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97184" y="1843789"/>
            <a:ext cx="4999220" cy="33328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982017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Content Placeholder 2">
            <a:extLst>
              <a:ext uri="{FF2B5EF4-FFF2-40B4-BE49-F238E27FC236}">
                <a16:creationId xmlns:a16="http://schemas.microsoft.com/office/drawing/2014/main" xmlns="" id="{26D08D35-11A4-4517-BCF8-A4EB897AB73F}"/>
              </a:ext>
            </a:extLst>
          </p:cNvPr>
          <p:cNvSpPr>
            <a:spLocks noGrp="1"/>
          </p:cNvSpPr>
          <p:nvPr>
            <p:ph idx="1"/>
          </p:nvPr>
        </p:nvSpPr>
        <p:spPr>
          <a:xfrm>
            <a:off x="2286000" y="914400"/>
            <a:ext cx="7772400" cy="4495800"/>
          </a:xfrm>
        </p:spPr>
        <p:txBody>
          <a:bodyPr/>
          <a:lstStyle/>
          <a:p>
            <a:pPr algn="ctr" eaLnBrk="1" hangingPunct="1">
              <a:buFont typeface="Wingdings" panose="05000000000000000000" pitchFamily="2" charset="2"/>
              <a:buNone/>
            </a:pPr>
            <a:r>
              <a:rPr lang="en-US" altLang="en-US" sz="3600" dirty="0">
                <a:latin typeface="Calibri" panose="020F0502020204030204" pitchFamily="34" charset="0"/>
                <a:cs typeface="Arial" panose="020B0604020202020204" pitchFamily="34" charset="0"/>
              </a:rPr>
              <a:t>Walk-in appointments</a:t>
            </a:r>
          </a:p>
          <a:p>
            <a:pPr algn="ctr" eaLnBrk="1" hangingPunct="1">
              <a:buFont typeface="Wingdings" panose="05000000000000000000" pitchFamily="2" charset="2"/>
              <a:buNone/>
            </a:pPr>
            <a:r>
              <a:rPr lang="en-US" altLang="en-US" sz="3600" dirty="0">
                <a:latin typeface="Calibri" panose="020F0502020204030204" pitchFamily="34" charset="0"/>
                <a:cs typeface="Arial" panose="020B0604020202020204" pitchFamily="34" charset="0"/>
              </a:rPr>
              <a:t>Monday – Friday 1:30 – 4:30 pm</a:t>
            </a:r>
          </a:p>
          <a:p>
            <a:pPr algn="ctr" eaLnBrk="1" hangingPunct="1">
              <a:buFont typeface="Wingdings" panose="05000000000000000000" pitchFamily="2" charset="2"/>
              <a:buNone/>
            </a:pPr>
            <a:endParaRPr lang="en-US" altLang="en-US" sz="3600" dirty="0">
              <a:latin typeface="Calibri" panose="020F0502020204030204" pitchFamily="34" charset="0"/>
              <a:cs typeface="Arial" panose="020B0604020202020204" pitchFamily="34" charset="0"/>
            </a:endParaRPr>
          </a:p>
          <a:p>
            <a:pPr algn="ctr" eaLnBrk="1" hangingPunct="1">
              <a:buFont typeface="Wingdings" panose="05000000000000000000" pitchFamily="2" charset="2"/>
              <a:buNone/>
            </a:pPr>
            <a:r>
              <a:rPr lang="en-US" altLang="en-US" sz="3600" dirty="0">
                <a:latin typeface="Calibri" panose="020F0502020204030204" pitchFamily="34" charset="0"/>
                <a:cs typeface="Arial" panose="020B0604020202020204" pitchFamily="34" charset="0"/>
              </a:rPr>
              <a:t>402.280.2722</a:t>
            </a:r>
          </a:p>
          <a:p>
            <a:pPr algn="ctr" eaLnBrk="1" hangingPunct="1">
              <a:buFont typeface="Wingdings" panose="05000000000000000000" pitchFamily="2" charset="2"/>
              <a:buNone/>
            </a:pPr>
            <a:endParaRPr lang="en-US" altLang="en-US" sz="3600" dirty="0">
              <a:latin typeface="Calibri" panose="020F0502020204030204" pitchFamily="34" charset="0"/>
              <a:cs typeface="Arial" panose="020B0604020202020204" pitchFamily="34" charset="0"/>
            </a:endParaRPr>
          </a:p>
          <a:p>
            <a:pPr algn="ctr" eaLnBrk="1" hangingPunct="1">
              <a:buFont typeface="Wingdings" panose="05000000000000000000" pitchFamily="2" charset="2"/>
              <a:buNone/>
            </a:pPr>
            <a:r>
              <a:rPr lang="en-US" altLang="en-US" sz="3600" dirty="0">
                <a:latin typeface="Calibri" panose="020F0502020204030204" pitchFamily="34" charset="0"/>
                <a:cs typeface="Arial" panose="020B0604020202020204" pitchFamily="34" charset="0"/>
              </a:rPr>
              <a:t>Thank you!</a:t>
            </a:r>
          </a:p>
        </p:txBody>
      </p:sp>
      <p:sp>
        <p:nvSpPr>
          <p:cNvPr id="114691" name="Slide Number Placeholder 3">
            <a:extLst>
              <a:ext uri="{FF2B5EF4-FFF2-40B4-BE49-F238E27FC236}">
                <a16:creationId xmlns:a16="http://schemas.microsoft.com/office/drawing/2014/main" xmlns="" id="{378A0786-FC4D-427C-AA04-027D09B7B623}"/>
              </a:ext>
            </a:extLst>
          </p:cNvPr>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002E6D"/>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800">
                <a:solidFill>
                  <a:srgbClr val="002E6D"/>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rgbClr val="002E6D"/>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rgbClr val="002E6D"/>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rgbClr val="002E6D"/>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rgbClr val="002E6D"/>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rgbClr val="002E6D"/>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rgbClr val="002E6D"/>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rgbClr val="002E6D"/>
                </a:solidFill>
                <a:latin typeface="Arial" panose="020B0604020202020204" pitchFamily="34" charset="0"/>
                <a:cs typeface="Arial" panose="020B0604020202020204" pitchFamily="34" charset="0"/>
              </a:defRPr>
            </a:lvl9pPr>
          </a:lstStyle>
          <a:p>
            <a:pPr defTabSz="914400" eaLnBrk="0" fontAlgn="base" hangingPunct="0">
              <a:spcBef>
                <a:spcPct val="0"/>
              </a:spcBef>
              <a:spcAft>
                <a:spcPct val="0"/>
              </a:spcAft>
              <a:buNone/>
            </a:pPr>
            <a:fld id="{DCC23888-55F7-4025-ACE2-8761CD69FB87}" type="slidenum">
              <a:rPr lang="en-US" altLang="en-US" sz="1000">
                <a:solidFill>
                  <a:srgbClr val="FFFFFF"/>
                </a:solidFill>
                <a:ea typeface="ＭＳ Ｐゴシック" panose="020B0600070205080204" pitchFamily="34" charset="-128"/>
              </a:rPr>
              <a:pPr defTabSz="914400" eaLnBrk="0" fontAlgn="base" hangingPunct="0">
                <a:spcBef>
                  <a:spcPct val="0"/>
                </a:spcBef>
                <a:spcAft>
                  <a:spcPct val="0"/>
                </a:spcAft>
                <a:buNone/>
              </a:pPr>
              <a:t>23</a:t>
            </a:fld>
            <a:endParaRPr lang="en-US" altLang="en-US" sz="1400">
              <a:solidFill>
                <a:srgbClr val="292934"/>
              </a:solidFill>
              <a:ea typeface="ＭＳ Ｐゴシック" panose="020B0600070205080204" pitchFamily="34" charset="-128"/>
            </a:endParaRPr>
          </a:p>
        </p:txBody>
      </p:sp>
    </p:spTree>
    <p:extLst>
      <p:ext uri="{BB962C8B-B14F-4D97-AF65-F5344CB8AC3E}">
        <p14:creationId xmlns:p14="http://schemas.microsoft.com/office/powerpoint/2010/main" val="9437123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xmlns="" id="{7C7F63B8-5217-4CA8-B662-34F5080E7CEC}"/>
              </a:ext>
            </a:extLst>
          </p:cNvPr>
          <p:cNvSpPr>
            <a:spLocks noGrp="1"/>
          </p:cNvSpPr>
          <p:nvPr>
            <p:ph idx="1"/>
          </p:nvPr>
        </p:nvSpPr>
        <p:spPr/>
        <p:txBody>
          <a:bodyPr>
            <a:normAutofit fontScale="85000" lnSpcReduction="20000"/>
          </a:bodyPr>
          <a:lstStyle/>
          <a:p>
            <a:r>
              <a:rPr lang="en-US" dirty="0">
                <a:latin typeface="Calibri" panose="020F0502020204030204" pitchFamily="34" charset="0"/>
                <a:cs typeface="Calibri" panose="020F0502020204030204" pitchFamily="34" charset="0"/>
              </a:rPr>
              <a:t>Initiates conversation with employer.</a:t>
            </a:r>
          </a:p>
          <a:p>
            <a:r>
              <a:rPr lang="en-US" dirty="0">
                <a:latin typeface="Calibri" panose="020F0502020204030204" pitchFamily="34" charset="0"/>
                <a:cs typeface="Calibri" panose="020F0502020204030204" pitchFamily="34" charset="0"/>
              </a:rPr>
              <a:t>Is a simple, clear, and concise.</a:t>
            </a:r>
          </a:p>
          <a:p>
            <a:r>
              <a:rPr lang="en-US" dirty="0">
                <a:latin typeface="Calibri" panose="020F0502020204030204" pitchFamily="34" charset="0"/>
                <a:cs typeface="Calibri" panose="020F0502020204030204" pitchFamily="34" charset="0"/>
              </a:rPr>
              <a:t>Shows that you have the basic education, skills and experience to qualify you for a specific job.</a:t>
            </a:r>
          </a:p>
          <a:p>
            <a:r>
              <a:rPr lang="en-US" dirty="0">
                <a:latin typeface="Calibri" panose="020F0502020204030204" pitchFamily="34" charset="0"/>
                <a:cs typeface="Calibri" panose="020F0502020204030204" pitchFamily="34" charset="0"/>
              </a:rPr>
              <a:t>Doe NOT fit all. Every field is different. Every applicant is different. A generic resume does not help you. Your resume can only reflect you and your experience. </a:t>
            </a:r>
          </a:p>
          <a:p>
            <a:r>
              <a:rPr lang="en-US" dirty="0">
                <a:latin typeface="Calibri" panose="020F0502020204030204" pitchFamily="34" charset="0"/>
                <a:cs typeface="Calibri" panose="020F0502020204030204" pitchFamily="34" charset="0"/>
              </a:rPr>
              <a:t>Must be technically perfect.  No errors. </a:t>
            </a:r>
          </a:p>
          <a:p>
            <a:r>
              <a:rPr lang="en-US" dirty="0">
                <a:latin typeface="Calibri" panose="020F0502020204030204" pitchFamily="34" charset="0"/>
                <a:cs typeface="Calibri" panose="020F0502020204030204" pitchFamily="34" charset="0"/>
              </a:rPr>
              <a:t>Should easily guide the reader through your education and experience and address the position’s needs.</a:t>
            </a:r>
          </a:p>
        </p:txBody>
      </p:sp>
      <p:sp>
        <p:nvSpPr>
          <p:cNvPr id="3" name="Title 2">
            <a:extLst>
              <a:ext uri="{FF2B5EF4-FFF2-40B4-BE49-F238E27FC236}">
                <a16:creationId xmlns:a16="http://schemas.microsoft.com/office/drawing/2014/main" xmlns="" id="{8ADA4582-7770-4904-BA1A-2B730027A5A7}"/>
              </a:ext>
            </a:extLst>
          </p:cNvPr>
          <p:cNvSpPr>
            <a:spLocks noGrp="1"/>
          </p:cNvSpPr>
          <p:nvPr>
            <p:ph type="title"/>
          </p:nvPr>
        </p:nvSpPr>
        <p:spPr/>
        <p:txBody>
          <a:bodyPr/>
          <a:lstStyle/>
          <a:p>
            <a:r>
              <a:rPr lang="en-US" b="1" dirty="0">
                <a:latin typeface="Calibri" panose="020F0502020204030204" pitchFamily="34" charset="0"/>
                <a:cs typeface="Calibri" panose="020F0502020204030204" pitchFamily="34" charset="0"/>
              </a:rPr>
              <a:t>A Resume…</a:t>
            </a:r>
          </a:p>
        </p:txBody>
      </p:sp>
    </p:spTree>
    <p:extLst>
      <p:ext uri="{BB962C8B-B14F-4D97-AF65-F5344CB8AC3E}">
        <p14:creationId xmlns:p14="http://schemas.microsoft.com/office/powerpoint/2010/main" val="42318610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xmlns="" id="{75F03C3B-8AB9-481C-BD51-3CEFF53219C5}"/>
              </a:ext>
            </a:extLst>
          </p:cNvPr>
          <p:cNvSpPr>
            <a:spLocks noGrp="1"/>
          </p:cNvSpPr>
          <p:nvPr>
            <p:ph idx="1"/>
          </p:nvPr>
        </p:nvSpPr>
        <p:spPr>
          <a:xfrm>
            <a:off x="609600" y="1600201"/>
            <a:ext cx="10972800" cy="4084982"/>
          </a:xfrm>
        </p:spPr>
        <p:txBody>
          <a:bodyPr>
            <a:normAutofit fontScale="92500" lnSpcReduction="20000"/>
          </a:bodyPr>
          <a:lstStyle/>
          <a:p>
            <a:r>
              <a:rPr lang="en-US" sz="2400" b="1" dirty="0">
                <a:latin typeface="Calibri" panose="020F0502020204030204" pitchFamily="34" charset="0"/>
                <a:cs typeface="Calibri" panose="020F0502020204030204" pitchFamily="34" charset="0"/>
              </a:rPr>
              <a:t>Header</a:t>
            </a:r>
          </a:p>
          <a:p>
            <a:r>
              <a:rPr lang="en-US" sz="2400" b="1" dirty="0">
                <a:latin typeface="Calibri" panose="020F0502020204030204" pitchFamily="34" charset="0"/>
                <a:cs typeface="Calibri" panose="020F0502020204030204" pitchFamily="34" charset="0"/>
              </a:rPr>
              <a:t>Education</a:t>
            </a:r>
          </a:p>
          <a:p>
            <a:r>
              <a:rPr lang="en-US" sz="2400" dirty="0">
                <a:latin typeface="Calibri" panose="020F0502020204030204" pitchFamily="34" charset="0"/>
                <a:cs typeface="Calibri" panose="020F0502020204030204" pitchFamily="34" charset="0"/>
              </a:rPr>
              <a:t>Technical Skills</a:t>
            </a:r>
          </a:p>
          <a:p>
            <a:r>
              <a:rPr lang="en-US" sz="2400" dirty="0">
                <a:latin typeface="Calibri" panose="020F0502020204030204" pitchFamily="34" charset="0"/>
                <a:cs typeface="Calibri" panose="020F0502020204030204" pitchFamily="34" charset="0"/>
              </a:rPr>
              <a:t>Coursework</a:t>
            </a:r>
          </a:p>
          <a:p>
            <a:r>
              <a:rPr lang="en-US" sz="2400" b="1" dirty="0">
                <a:latin typeface="Calibri" panose="020F0502020204030204" pitchFamily="34" charset="0"/>
                <a:cs typeface="Calibri" panose="020F0502020204030204" pitchFamily="34" charset="0"/>
              </a:rPr>
              <a:t>Experience</a:t>
            </a:r>
          </a:p>
          <a:p>
            <a:r>
              <a:rPr lang="en-US" sz="2400" dirty="0">
                <a:latin typeface="Calibri" panose="020F0502020204030204" pitchFamily="34" charset="0"/>
                <a:cs typeface="Calibri" panose="020F0502020204030204" pitchFamily="34" charset="0"/>
              </a:rPr>
              <a:t>Additional Experience</a:t>
            </a:r>
          </a:p>
          <a:p>
            <a:r>
              <a:rPr lang="en-US" sz="2400" dirty="0">
                <a:latin typeface="Calibri" panose="020F0502020204030204" pitchFamily="34" charset="0"/>
                <a:cs typeface="Calibri" panose="020F0502020204030204" pitchFamily="34" charset="0"/>
              </a:rPr>
              <a:t>Additional Training</a:t>
            </a:r>
          </a:p>
          <a:p>
            <a:r>
              <a:rPr lang="en-US" sz="2400" dirty="0">
                <a:latin typeface="Calibri" panose="020F0502020204030204" pitchFamily="34" charset="0"/>
                <a:cs typeface="Calibri" panose="020F0502020204030204" pitchFamily="34" charset="0"/>
              </a:rPr>
              <a:t>Service</a:t>
            </a:r>
          </a:p>
          <a:p>
            <a:r>
              <a:rPr lang="en-US" sz="2400" dirty="0">
                <a:latin typeface="Calibri" panose="020F0502020204030204" pitchFamily="34" charset="0"/>
                <a:cs typeface="Calibri" panose="020F0502020204030204" pitchFamily="34" charset="0"/>
              </a:rPr>
              <a:t>Activities</a:t>
            </a:r>
          </a:p>
          <a:p>
            <a:r>
              <a:rPr lang="en-US" sz="2400" dirty="0">
                <a:latin typeface="Calibri" panose="020F0502020204030204" pitchFamily="34" charset="0"/>
                <a:cs typeface="Calibri" panose="020F0502020204030204" pitchFamily="34" charset="0"/>
              </a:rPr>
              <a:t>Honors/Awards</a:t>
            </a:r>
          </a:p>
          <a:p>
            <a:r>
              <a:rPr lang="en-US" sz="2400" dirty="0">
                <a:latin typeface="Calibri" panose="020F0502020204030204" pitchFamily="34" charset="0"/>
                <a:cs typeface="Calibri" panose="020F0502020204030204" pitchFamily="34" charset="0"/>
              </a:rPr>
              <a:t>Certifications</a:t>
            </a:r>
          </a:p>
          <a:p>
            <a:r>
              <a:rPr lang="en-US" sz="2400" dirty="0">
                <a:latin typeface="Calibri" panose="020F0502020204030204" pitchFamily="34" charset="0"/>
                <a:cs typeface="Calibri" panose="020F0502020204030204" pitchFamily="34" charset="0"/>
              </a:rPr>
              <a:t>Interests</a:t>
            </a:r>
            <a:endParaRPr lang="en-US" sz="1600" dirty="0">
              <a:latin typeface="Calibri" panose="020F0502020204030204" pitchFamily="34" charset="0"/>
              <a:cs typeface="Calibri" panose="020F0502020204030204" pitchFamily="34" charset="0"/>
            </a:endParaRPr>
          </a:p>
        </p:txBody>
      </p:sp>
      <p:sp>
        <p:nvSpPr>
          <p:cNvPr id="3" name="Title 2">
            <a:extLst>
              <a:ext uri="{FF2B5EF4-FFF2-40B4-BE49-F238E27FC236}">
                <a16:creationId xmlns:a16="http://schemas.microsoft.com/office/drawing/2014/main" xmlns="" id="{86536DFC-369B-44D0-9329-01EB5F766CCE}"/>
              </a:ext>
            </a:extLst>
          </p:cNvPr>
          <p:cNvSpPr>
            <a:spLocks noGrp="1"/>
          </p:cNvSpPr>
          <p:nvPr>
            <p:ph type="title"/>
          </p:nvPr>
        </p:nvSpPr>
        <p:spPr/>
        <p:txBody>
          <a:bodyPr/>
          <a:lstStyle/>
          <a:p>
            <a:r>
              <a:rPr lang="en-US" b="1" dirty="0">
                <a:latin typeface="Calibri" panose="020F0502020204030204" pitchFamily="34" charset="0"/>
                <a:cs typeface="Calibri" panose="020F0502020204030204" pitchFamily="34" charset="0"/>
              </a:rPr>
              <a:t>Resume Structure	</a:t>
            </a:r>
          </a:p>
        </p:txBody>
      </p:sp>
      <p:pic>
        <p:nvPicPr>
          <p:cNvPr id="1026" name="Picture 2" descr="Image result for most to least important">
            <a:hlinkClick r:id="rId3"/>
            <a:extLst>
              <a:ext uri="{FF2B5EF4-FFF2-40B4-BE49-F238E27FC236}">
                <a16:creationId xmlns:a16="http://schemas.microsoft.com/office/drawing/2014/main" xmlns="" id="{1B874CE5-4D9A-47B2-B1E2-F0F1FCECD4A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87741" y="1156252"/>
            <a:ext cx="4048953" cy="40489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87965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xmlns="" id="{90E6175D-8DA3-4504-BD03-01646A68BB7B}"/>
              </a:ext>
            </a:extLst>
          </p:cNvPr>
          <p:cNvSpPr>
            <a:spLocks noGrp="1"/>
          </p:cNvSpPr>
          <p:nvPr>
            <p:ph type="title"/>
          </p:nvPr>
        </p:nvSpPr>
        <p:spPr/>
        <p:txBody>
          <a:bodyPr/>
          <a:lstStyle/>
          <a:p>
            <a:r>
              <a:rPr lang="en-US" b="1" dirty="0">
                <a:latin typeface="Calibri" panose="020F0502020204030204" pitchFamily="34" charset="0"/>
                <a:cs typeface="Calibri" panose="020F0502020204030204" pitchFamily="34" charset="0"/>
              </a:rPr>
              <a:t>Header</a:t>
            </a:r>
          </a:p>
        </p:txBody>
      </p:sp>
      <p:pic>
        <p:nvPicPr>
          <p:cNvPr id="4" name="Content Placeholder 3">
            <a:extLst>
              <a:ext uri="{FF2B5EF4-FFF2-40B4-BE49-F238E27FC236}">
                <a16:creationId xmlns:a16="http://schemas.microsoft.com/office/drawing/2014/main" xmlns="" id="{507EFF11-98CD-4B97-9684-92887478827A}"/>
              </a:ext>
            </a:extLst>
          </p:cNvPr>
          <p:cNvPicPr>
            <a:picLocks noGrp="1"/>
          </p:cNvPicPr>
          <p:nvPr>
            <p:ph idx="1"/>
          </p:nvPr>
        </p:nvPicPr>
        <p:blipFill rotWithShape="1">
          <a:blip r:embed="rId2"/>
          <a:srcRect l="19872" t="20513" r="50107" b="62393"/>
          <a:stretch/>
        </p:blipFill>
        <p:spPr bwMode="auto">
          <a:xfrm>
            <a:off x="70967" y="1854200"/>
            <a:ext cx="5490240" cy="1758460"/>
          </a:xfrm>
          <a:prstGeom prst="rect">
            <a:avLst/>
          </a:prstGeom>
          <a:ln>
            <a:noFill/>
          </a:ln>
          <a:extLst>
            <a:ext uri="{53640926-AAD7-44D8-BBD7-CCE9431645EC}">
              <a14:shadowObscured xmlns:a14="http://schemas.microsoft.com/office/drawing/2010/main"/>
            </a:ext>
          </a:extLst>
        </p:spPr>
      </p:pic>
      <p:pic>
        <p:nvPicPr>
          <p:cNvPr id="5" name="Picture 5">
            <a:extLst>
              <a:ext uri="{FF2B5EF4-FFF2-40B4-BE49-F238E27FC236}">
                <a16:creationId xmlns:a16="http://schemas.microsoft.com/office/drawing/2014/main" xmlns="" id="{DD8663AC-6D3E-454F-BD92-EBAF7D5F17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4356" t="19482" r="24963" b="67336"/>
          <a:stretch>
            <a:fillRect/>
          </a:stretch>
        </p:blipFill>
        <p:spPr bwMode="auto">
          <a:xfrm>
            <a:off x="1795669" y="3612660"/>
            <a:ext cx="8824913" cy="141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xmlns="" id="{E8E534A2-C518-427D-BE35-15A492E130E2}"/>
              </a:ext>
            </a:extLst>
          </p:cNvPr>
          <p:cNvPicPr>
            <a:picLocks noChangeAspect="1"/>
          </p:cNvPicPr>
          <p:nvPr/>
        </p:nvPicPr>
        <p:blipFill>
          <a:blip r:embed="rId4"/>
          <a:stretch>
            <a:fillRect/>
          </a:stretch>
        </p:blipFill>
        <p:spPr>
          <a:xfrm>
            <a:off x="2641772" y="922624"/>
            <a:ext cx="8335779" cy="1045323"/>
          </a:xfrm>
          <a:prstGeom prst="rect">
            <a:avLst/>
          </a:prstGeom>
        </p:spPr>
      </p:pic>
    </p:spTree>
    <p:extLst>
      <p:ext uri="{BB962C8B-B14F-4D97-AF65-F5344CB8AC3E}">
        <p14:creationId xmlns:p14="http://schemas.microsoft.com/office/powerpoint/2010/main" val="42666940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Content Placeholder 2">
            <a:extLst>
              <a:ext uri="{FF2B5EF4-FFF2-40B4-BE49-F238E27FC236}">
                <a16:creationId xmlns:a16="http://schemas.microsoft.com/office/drawing/2014/main" xmlns="" id="{5774A6AF-214A-420A-BA2E-03E83DC14D36}"/>
              </a:ext>
            </a:extLst>
          </p:cNvPr>
          <p:cNvSpPr>
            <a:spLocks noGrp="1"/>
          </p:cNvSpPr>
          <p:nvPr>
            <p:ph idx="1"/>
          </p:nvPr>
        </p:nvSpPr>
        <p:spPr/>
        <p:txBody>
          <a:bodyPr/>
          <a:lstStyle/>
          <a:p>
            <a:pPr eaLnBrk="1" hangingPunct="1">
              <a:buFont typeface="Wingdings" panose="05000000000000000000" pitchFamily="2" charset="2"/>
              <a:buNone/>
            </a:pPr>
            <a:r>
              <a:rPr lang="en-US" altLang="en-US" sz="2000" b="1" dirty="0">
                <a:latin typeface="Calibri" panose="020F0502020204030204" pitchFamily="34" charset="0"/>
                <a:cs typeface="Arial" panose="020B0604020202020204" pitchFamily="34" charset="0"/>
              </a:rPr>
              <a:t>Bachelor of Science - Biology</a:t>
            </a:r>
            <a:r>
              <a:rPr lang="en-US" altLang="en-US" sz="2000" dirty="0">
                <a:latin typeface="Calibri" panose="020F0502020204030204" pitchFamily="34" charset="0"/>
                <a:cs typeface="Arial" panose="020B0604020202020204" pitchFamily="34" charset="0"/>
              </a:rPr>
              <a:t>					May 2016</a:t>
            </a:r>
          </a:p>
          <a:p>
            <a:pPr eaLnBrk="1" hangingPunct="1">
              <a:buFont typeface="Wingdings" panose="05000000000000000000" pitchFamily="2" charset="2"/>
              <a:buNone/>
            </a:pPr>
            <a:r>
              <a:rPr lang="en-US" altLang="en-US" sz="2000" dirty="0">
                <a:latin typeface="Calibri" panose="020F0502020204030204" pitchFamily="34" charset="0"/>
                <a:cs typeface="Arial" panose="020B0604020202020204" pitchFamily="34" charset="0"/>
              </a:rPr>
              <a:t>Creighton University, Omaha, NE				GPA: 3.5</a:t>
            </a:r>
          </a:p>
          <a:p>
            <a:pPr eaLnBrk="1" hangingPunct="1">
              <a:buFont typeface="Wingdings" panose="05000000000000000000" pitchFamily="2" charset="2"/>
              <a:buNone/>
            </a:pPr>
            <a:r>
              <a:rPr lang="en-US" altLang="en-US" sz="2000" dirty="0">
                <a:latin typeface="Calibri" panose="020F0502020204030204" pitchFamily="34" charset="0"/>
                <a:cs typeface="Arial" panose="020B0604020202020204" pitchFamily="34" charset="0"/>
              </a:rPr>
              <a:t>Minor: Chemistry		</a:t>
            </a:r>
          </a:p>
          <a:p>
            <a:pPr eaLnBrk="1" hangingPunct="1">
              <a:buFont typeface="Wingdings" panose="05000000000000000000" pitchFamily="2" charset="2"/>
              <a:buNone/>
            </a:pPr>
            <a:endParaRPr lang="en-US" altLang="en-US" sz="2000" dirty="0">
              <a:latin typeface="Calibri" panose="020F0502020204030204" pitchFamily="34" charset="0"/>
              <a:cs typeface="Arial" panose="020B0604020202020204" pitchFamily="34" charset="0"/>
            </a:endParaRPr>
          </a:p>
          <a:p>
            <a:pPr eaLnBrk="1" hangingPunct="1">
              <a:buFont typeface="Wingdings" panose="05000000000000000000" pitchFamily="2" charset="2"/>
              <a:buNone/>
            </a:pPr>
            <a:r>
              <a:rPr lang="en-US" altLang="en-US" sz="2000" i="1" dirty="0">
                <a:latin typeface="Calibri" panose="020F0502020204030204" pitchFamily="34" charset="0"/>
                <a:cs typeface="Arial" panose="020B0604020202020204" pitchFamily="34" charset="0"/>
              </a:rPr>
              <a:t>University of Queensland</a:t>
            </a:r>
            <a:r>
              <a:rPr lang="en-US" altLang="en-US" sz="2000" dirty="0">
                <a:latin typeface="Calibri" panose="020F0502020204030204" pitchFamily="34" charset="0"/>
                <a:cs typeface="Arial" panose="020B0604020202020204" pitchFamily="34" charset="0"/>
              </a:rPr>
              <a:t>, Brisbane, Queensland, Australia  Fall 2013</a:t>
            </a:r>
          </a:p>
          <a:p>
            <a:pPr eaLnBrk="1" hangingPunct="1">
              <a:buFont typeface="Wingdings" panose="05000000000000000000" pitchFamily="2" charset="2"/>
              <a:buNone/>
            </a:pPr>
            <a:r>
              <a:rPr lang="en-US" altLang="en-US" sz="2000" dirty="0">
                <a:latin typeface="Calibri" panose="020F0502020204030204" pitchFamily="34" charset="0"/>
                <a:cs typeface="Arial" panose="020B0604020202020204" pitchFamily="34" charset="0"/>
              </a:rPr>
              <a:t> </a:t>
            </a:r>
          </a:p>
          <a:p>
            <a:pPr eaLnBrk="1" hangingPunct="1">
              <a:buFont typeface="Wingdings" panose="05000000000000000000" pitchFamily="2" charset="2"/>
              <a:buNone/>
            </a:pPr>
            <a:r>
              <a:rPr lang="en-US" altLang="en-US" sz="2000" dirty="0">
                <a:latin typeface="Calibri" panose="020F0502020204030204" pitchFamily="34" charset="0"/>
                <a:cs typeface="Arial" panose="020B0604020202020204" pitchFamily="34" charset="0"/>
              </a:rPr>
              <a:t>Marian High School, Omaha, Nebraska</a:t>
            </a:r>
          </a:p>
          <a:p>
            <a:pPr eaLnBrk="1" hangingPunct="1">
              <a:buFont typeface="Wingdings" panose="05000000000000000000" pitchFamily="2" charset="2"/>
              <a:buNone/>
            </a:pPr>
            <a:r>
              <a:rPr lang="en-US" altLang="en-US" sz="2000" i="1" dirty="0">
                <a:latin typeface="Calibri" panose="020F0502020204030204" pitchFamily="34" charset="0"/>
                <a:cs typeface="Arial" panose="020B0604020202020204" pitchFamily="34" charset="0"/>
              </a:rPr>
              <a:t>Diploma</a:t>
            </a:r>
            <a:r>
              <a:rPr lang="en-US" altLang="en-US" sz="2000" dirty="0">
                <a:latin typeface="Calibri" panose="020F0502020204030204" pitchFamily="34" charset="0"/>
                <a:cs typeface="Arial" panose="020B0604020202020204" pitchFamily="34" charset="0"/>
              </a:rPr>
              <a:t>										May 2012       </a:t>
            </a:r>
          </a:p>
          <a:p>
            <a:pPr eaLnBrk="1" hangingPunct="1">
              <a:buFont typeface="Wingdings" panose="05000000000000000000" pitchFamily="2" charset="2"/>
              <a:buNone/>
            </a:pPr>
            <a:endParaRPr lang="en-US" altLang="en-US" sz="2000" dirty="0">
              <a:latin typeface="Arial" panose="020B0604020202020204" pitchFamily="34" charset="0"/>
              <a:cs typeface="Arial" panose="020B0604020202020204" pitchFamily="34" charset="0"/>
            </a:endParaRPr>
          </a:p>
          <a:p>
            <a:pPr eaLnBrk="1" hangingPunct="1">
              <a:buFont typeface="Wingdings" panose="05000000000000000000" pitchFamily="2" charset="2"/>
              <a:buNone/>
            </a:pPr>
            <a:endParaRPr lang="en-US" altLang="en-US" sz="1600" dirty="0">
              <a:latin typeface="Arial" panose="020B0604020202020204" pitchFamily="34" charset="0"/>
              <a:cs typeface="Arial" panose="020B0604020202020204" pitchFamily="34" charset="0"/>
            </a:endParaRPr>
          </a:p>
          <a:p>
            <a:pPr eaLnBrk="1" hangingPunct="1">
              <a:buFont typeface="Wingdings" panose="05000000000000000000" pitchFamily="2" charset="2"/>
              <a:buNone/>
            </a:pPr>
            <a:endParaRPr lang="en-US" altLang="en-US" sz="1600" dirty="0">
              <a:latin typeface="Arial" panose="020B0604020202020204" pitchFamily="34" charset="0"/>
              <a:cs typeface="Arial" panose="020B0604020202020204" pitchFamily="34" charset="0"/>
            </a:endParaRPr>
          </a:p>
          <a:p>
            <a:pPr eaLnBrk="1" hangingPunct="1">
              <a:buFont typeface="Wingdings" panose="05000000000000000000" pitchFamily="2" charset="2"/>
              <a:buNone/>
            </a:pPr>
            <a:endParaRPr lang="en-US" altLang="en-US" sz="1600" dirty="0">
              <a:latin typeface="Arial" panose="020B0604020202020204" pitchFamily="34" charset="0"/>
              <a:cs typeface="Arial" panose="020B0604020202020204" pitchFamily="34" charset="0"/>
            </a:endParaRPr>
          </a:p>
        </p:txBody>
      </p:sp>
      <p:sp>
        <p:nvSpPr>
          <p:cNvPr id="96259" name="Title 1">
            <a:extLst>
              <a:ext uri="{FF2B5EF4-FFF2-40B4-BE49-F238E27FC236}">
                <a16:creationId xmlns:a16="http://schemas.microsoft.com/office/drawing/2014/main" xmlns="" id="{A1CC184D-0901-4B88-B097-61D4CE65F172}"/>
              </a:ext>
            </a:extLst>
          </p:cNvPr>
          <p:cNvSpPr>
            <a:spLocks noGrp="1"/>
          </p:cNvSpPr>
          <p:nvPr>
            <p:ph type="title"/>
          </p:nvPr>
        </p:nvSpPr>
        <p:spPr/>
        <p:txBody>
          <a:bodyPr/>
          <a:lstStyle/>
          <a:p>
            <a:pPr eaLnBrk="1" hangingPunct="1"/>
            <a:r>
              <a:rPr lang="en-US" altLang="en-US" b="1" dirty="0">
                <a:latin typeface="Calibri" panose="020F0502020204030204" pitchFamily="34" charset="0"/>
                <a:cs typeface="Arial" panose="020B0604020202020204" pitchFamily="34" charset="0"/>
              </a:rPr>
              <a:t>Education</a:t>
            </a:r>
          </a:p>
        </p:txBody>
      </p:sp>
      <p:sp>
        <p:nvSpPr>
          <p:cNvPr id="96260" name="Slide Number Placeholder 3">
            <a:extLst>
              <a:ext uri="{FF2B5EF4-FFF2-40B4-BE49-F238E27FC236}">
                <a16:creationId xmlns:a16="http://schemas.microsoft.com/office/drawing/2014/main" xmlns="" id="{BEE602BD-A3B3-42ED-815F-507350AFC9A2}"/>
              </a:ext>
            </a:extLst>
          </p:cNvPr>
          <p:cNvSpPr>
            <a:spLocks noGrp="1"/>
          </p:cNvSpPr>
          <p:nvPr>
            <p:ph type="sldNum" sz="quarter" idx="4294967295"/>
          </p:nvPr>
        </p:nvSpPr>
        <p:spPr bwMode="auto">
          <a:xfrm>
            <a:off x="0" y="6518275"/>
            <a:ext cx="582613" cy="3397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002E6D"/>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800">
                <a:solidFill>
                  <a:srgbClr val="002E6D"/>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rgbClr val="002E6D"/>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rgbClr val="002E6D"/>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rgbClr val="002E6D"/>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rgbClr val="002E6D"/>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rgbClr val="002E6D"/>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rgbClr val="002E6D"/>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rgbClr val="002E6D"/>
                </a:solidFill>
                <a:latin typeface="Arial" panose="020B0604020202020204" pitchFamily="34" charset="0"/>
                <a:cs typeface="Arial" panose="020B0604020202020204" pitchFamily="34" charset="0"/>
              </a:defRPr>
            </a:lvl9pPr>
          </a:lstStyle>
          <a:p>
            <a:pPr defTabSz="914400" eaLnBrk="0" fontAlgn="base" hangingPunct="0">
              <a:spcBef>
                <a:spcPct val="0"/>
              </a:spcBef>
              <a:spcAft>
                <a:spcPct val="0"/>
              </a:spcAft>
              <a:buNone/>
            </a:pPr>
            <a:fld id="{5DBF2135-E7A9-474B-ABC5-473B05DE0F1F}" type="slidenum">
              <a:rPr lang="en-US" altLang="en-US" sz="1000">
                <a:solidFill>
                  <a:srgbClr val="FFFFFF"/>
                </a:solidFill>
                <a:ea typeface="ＭＳ Ｐゴシック" panose="020B0600070205080204" pitchFamily="34" charset="-128"/>
              </a:rPr>
              <a:pPr defTabSz="914400" eaLnBrk="0" fontAlgn="base" hangingPunct="0">
                <a:spcBef>
                  <a:spcPct val="0"/>
                </a:spcBef>
                <a:spcAft>
                  <a:spcPct val="0"/>
                </a:spcAft>
                <a:buNone/>
              </a:pPr>
              <a:t>6</a:t>
            </a:fld>
            <a:endParaRPr lang="en-US" altLang="en-US" sz="1400">
              <a:solidFill>
                <a:srgbClr val="292934"/>
              </a:solidFill>
              <a:ea typeface="ＭＳ Ｐゴシック" panose="020B0600070205080204" pitchFamily="34" charset="-128"/>
            </a:endParaRPr>
          </a:p>
        </p:txBody>
      </p:sp>
      <p:pic>
        <p:nvPicPr>
          <p:cNvPr id="96261" name="Picture 6">
            <a:extLst>
              <a:ext uri="{FF2B5EF4-FFF2-40B4-BE49-F238E27FC236}">
                <a16:creationId xmlns:a16="http://schemas.microsoft.com/office/drawing/2014/main" xmlns="" id="{6B14539C-6B12-4F2C-955C-25F0CE972E9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6309" t="23715" r="37854" b="67819"/>
          <a:stretch>
            <a:fillRect/>
          </a:stretch>
        </p:blipFill>
        <p:spPr bwMode="auto">
          <a:xfrm>
            <a:off x="291550" y="4723875"/>
            <a:ext cx="8126894" cy="11998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396549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xmlns="" id="{332FABF3-B2FE-442B-8A1B-32C3F5CBA290}"/>
              </a:ext>
            </a:extLst>
          </p:cNvPr>
          <p:cNvSpPr>
            <a:spLocks noGrp="1"/>
          </p:cNvSpPr>
          <p:nvPr>
            <p:ph idx="1"/>
          </p:nvPr>
        </p:nvSpPr>
        <p:spPr>
          <a:xfrm>
            <a:off x="609600" y="1600201"/>
            <a:ext cx="7023652" cy="3870569"/>
          </a:xfrm>
        </p:spPr>
        <p:txBody>
          <a:bodyPr>
            <a:normAutofit fontScale="62500" lnSpcReduction="20000"/>
          </a:bodyPr>
          <a:lstStyle/>
          <a:p>
            <a:r>
              <a:rPr lang="en-US" sz="3400" b="1" dirty="0">
                <a:latin typeface="Calibri" panose="020F0502020204030204" pitchFamily="34" charset="0"/>
                <a:cs typeface="Calibri" panose="020F0502020204030204" pitchFamily="34" charset="0"/>
              </a:rPr>
              <a:t>Database </a:t>
            </a:r>
          </a:p>
          <a:p>
            <a:pPr lvl="1"/>
            <a:r>
              <a:rPr lang="en-US" sz="3400" dirty="0">
                <a:latin typeface="Calibri" panose="020F0502020204030204" pitchFamily="34" charset="0"/>
                <a:cs typeface="Calibri" panose="020F0502020204030204" pitchFamily="34" charset="0"/>
              </a:rPr>
              <a:t>SQL Server 2008, </a:t>
            </a:r>
            <a:r>
              <a:rPr lang="en-US" sz="3400" dirty="0" err="1">
                <a:latin typeface="Calibri" panose="020F0502020204030204" pitchFamily="34" charset="0"/>
                <a:cs typeface="Calibri" panose="020F0502020204030204" pitchFamily="34" charset="0"/>
              </a:rPr>
              <a:t>MySql</a:t>
            </a:r>
            <a:endParaRPr lang="en-US" sz="3400" dirty="0">
              <a:latin typeface="Calibri" panose="020F0502020204030204" pitchFamily="34" charset="0"/>
              <a:cs typeface="Calibri" panose="020F0502020204030204" pitchFamily="34" charset="0"/>
            </a:endParaRPr>
          </a:p>
          <a:p>
            <a:r>
              <a:rPr lang="en-US" sz="3400" b="1" dirty="0">
                <a:latin typeface="Calibri" panose="020F0502020204030204" pitchFamily="34" charset="0"/>
                <a:cs typeface="Calibri" panose="020F0502020204030204" pitchFamily="34" charset="0"/>
              </a:rPr>
              <a:t>Tools</a:t>
            </a:r>
            <a:r>
              <a:rPr lang="en-US" sz="3400" dirty="0">
                <a:latin typeface="Calibri" panose="020F0502020204030204" pitchFamily="34" charset="0"/>
                <a:cs typeface="Calibri" panose="020F0502020204030204" pitchFamily="34" charset="0"/>
              </a:rPr>
              <a:t> </a:t>
            </a:r>
          </a:p>
          <a:p>
            <a:pPr lvl="1"/>
            <a:r>
              <a:rPr lang="en-US" sz="3400" dirty="0">
                <a:latin typeface="Calibri" panose="020F0502020204030204" pitchFamily="34" charset="0"/>
                <a:cs typeface="Calibri" panose="020F0502020204030204" pitchFamily="34" charset="0"/>
              </a:rPr>
              <a:t>Eclipse, NetBeans, MS Visual Studio, SVN, Emacs, </a:t>
            </a:r>
            <a:r>
              <a:rPr lang="en-US" sz="3400" dirty="0" err="1">
                <a:latin typeface="Calibri" panose="020F0502020204030204" pitchFamily="34" charset="0"/>
                <a:cs typeface="Calibri" panose="020F0502020204030204" pitchFamily="34" charset="0"/>
              </a:rPr>
              <a:t>Jbuilder</a:t>
            </a:r>
            <a:r>
              <a:rPr lang="en-US" sz="3400" dirty="0">
                <a:latin typeface="Calibri" panose="020F0502020204030204" pitchFamily="34" charset="0"/>
                <a:cs typeface="Calibri" panose="020F0502020204030204" pitchFamily="34" charset="0"/>
              </a:rPr>
              <a:t>, JUnit Testing, Spring, JPA, Hibernate </a:t>
            </a:r>
          </a:p>
          <a:p>
            <a:r>
              <a:rPr lang="en-US" sz="3400" b="1" dirty="0">
                <a:latin typeface="Calibri" panose="020F0502020204030204" pitchFamily="34" charset="0"/>
                <a:cs typeface="Calibri" panose="020F0502020204030204" pitchFamily="34" charset="0"/>
              </a:rPr>
              <a:t>Languages</a:t>
            </a:r>
            <a:r>
              <a:rPr lang="en-US" sz="3400" dirty="0">
                <a:latin typeface="Calibri" panose="020F0502020204030204" pitchFamily="34" charset="0"/>
                <a:cs typeface="Calibri" panose="020F0502020204030204" pitchFamily="34" charset="0"/>
              </a:rPr>
              <a:t> </a:t>
            </a:r>
          </a:p>
          <a:p>
            <a:pPr lvl="1"/>
            <a:r>
              <a:rPr lang="en-US" sz="3400" dirty="0">
                <a:latin typeface="Calibri" panose="020F0502020204030204" pitchFamily="34" charset="0"/>
                <a:cs typeface="Calibri" panose="020F0502020204030204" pitchFamily="34" charset="0"/>
              </a:rPr>
              <a:t>Java, C++, C#,HTML, PHP</a:t>
            </a:r>
          </a:p>
          <a:p>
            <a:r>
              <a:rPr lang="en-US" sz="3400" b="1" dirty="0">
                <a:latin typeface="Calibri" panose="020F0502020204030204" pitchFamily="34" charset="0"/>
                <a:cs typeface="Calibri" panose="020F0502020204030204" pitchFamily="34" charset="0"/>
              </a:rPr>
              <a:t>Web/App </a:t>
            </a:r>
          </a:p>
          <a:p>
            <a:pPr lvl="1"/>
            <a:r>
              <a:rPr lang="en-US" sz="3400" dirty="0" err="1">
                <a:latin typeface="Calibri" panose="020F0502020204030204" pitchFamily="34" charset="0"/>
                <a:cs typeface="Calibri" panose="020F0502020204030204" pitchFamily="34" charset="0"/>
              </a:rPr>
              <a:t>ServerRestful</a:t>
            </a:r>
            <a:r>
              <a:rPr lang="en-US" sz="3400" dirty="0">
                <a:latin typeface="Calibri" panose="020F0502020204030204" pitchFamily="34" charset="0"/>
                <a:cs typeface="Calibri" panose="020F0502020204030204" pitchFamily="34" charset="0"/>
              </a:rPr>
              <a:t>, SOAP </a:t>
            </a:r>
          </a:p>
          <a:p>
            <a:r>
              <a:rPr lang="en-US" sz="3400" b="1" dirty="0">
                <a:latin typeface="Calibri" panose="020F0502020204030204" pitchFamily="34" charset="0"/>
                <a:cs typeface="Calibri" panose="020F0502020204030204" pitchFamily="34" charset="0"/>
              </a:rPr>
              <a:t>Operating Systems </a:t>
            </a:r>
          </a:p>
          <a:p>
            <a:pPr lvl="1"/>
            <a:r>
              <a:rPr lang="en-US" sz="3400" dirty="0">
                <a:latin typeface="Calibri" panose="020F0502020204030204" pitchFamily="34" charset="0"/>
                <a:cs typeface="Calibri" panose="020F0502020204030204" pitchFamily="34" charset="0"/>
              </a:rPr>
              <a:t>Windows XP, Vista, 7, Linux, Mac OS</a:t>
            </a:r>
            <a:endParaRPr lang="en-US" dirty="0">
              <a:latin typeface="Calibri" panose="020F0502020204030204" pitchFamily="34" charset="0"/>
              <a:cs typeface="Calibri" panose="020F0502020204030204" pitchFamily="34" charset="0"/>
            </a:endParaRPr>
          </a:p>
        </p:txBody>
      </p:sp>
      <p:sp>
        <p:nvSpPr>
          <p:cNvPr id="3" name="Title 2">
            <a:extLst>
              <a:ext uri="{FF2B5EF4-FFF2-40B4-BE49-F238E27FC236}">
                <a16:creationId xmlns:a16="http://schemas.microsoft.com/office/drawing/2014/main" xmlns="" id="{B809D31E-23AC-43E8-91FA-3373D52A55D4}"/>
              </a:ext>
            </a:extLst>
          </p:cNvPr>
          <p:cNvSpPr>
            <a:spLocks noGrp="1"/>
          </p:cNvSpPr>
          <p:nvPr>
            <p:ph type="title"/>
          </p:nvPr>
        </p:nvSpPr>
        <p:spPr/>
        <p:txBody>
          <a:bodyPr/>
          <a:lstStyle/>
          <a:p>
            <a:r>
              <a:rPr lang="en-US" b="1" dirty="0">
                <a:latin typeface="Calibri" panose="020F0502020204030204" pitchFamily="34" charset="0"/>
                <a:cs typeface="Calibri" panose="020F0502020204030204" pitchFamily="34" charset="0"/>
              </a:rPr>
              <a:t>Skills</a:t>
            </a:r>
          </a:p>
        </p:txBody>
      </p:sp>
      <p:pic>
        <p:nvPicPr>
          <p:cNvPr id="4" name="Picture 3">
            <a:extLst>
              <a:ext uri="{FF2B5EF4-FFF2-40B4-BE49-F238E27FC236}">
                <a16:creationId xmlns:a16="http://schemas.microsoft.com/office/drawing/2014/main" xmlns="" id="{66595368-B3A4-4FF2-B8A3-91DECE5A8B99}"/>
              </a:ext>
            </a:extLst>
          </p:cNvPr>
          <p:cNvPicPr>
            <a:picLocks noChangeAspect="1"/>
          </p:cNvPicPr>
          <p:nvPr/>
        </p:nvPicPr>
        <p:blipFill>
          <a:blip r:embed="rId2"/>
          <a:stretch>
            <a:fillRect/>
          </a:stretch>
        </p:blipFill>
        <p:spPr>
          <a:xfrm>
            <a:off x="7246454" y="1600201"/>
            <a:ext cx="4675172" cy="2867439"/>
          </a:xfrm>
          <a:prstGeom prst="rect">
            <a:avLst/>
          </a:prstGeom>
        </p:spPr>
      </p:pic>
    </p:spTree>
    <p:extLst>
      <p:ext uri="{BB962C8B-B14F-4D97-AF65-F5344CB8AC3E}">
        <p14:creationId xmlns:p14="http://schemas.microsoft.com/office/powerpoint/2010/main" val="18389558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xmlns="" id="{3988BA6B-C34C-4943-8307-36CD391B819C}"/>
              </a:ext>
            </a:extLst>
          </p:cNvPr>
          <p:cNvSpPr>
            <a:spLocks noGrp="1"/>
          </p:cNvSpPr>
          <p:nvPr>
            <p:ph type="title"/>
          </p:nvPr>
        </p:nvSpPr>
        <p:spPr/>
        <p:txBody>
          <a:bodyPr/>
          <a:lstStyle/>
          <a:p>
            <a:r>
              <a:rPr lang="en-US" b="1" dirty="0">
                <a:latin typeface="Calibri" panose="020F0502020204030204" pitchFamily="34" charset="0"/>
                <a:cs typeface="Calibri" panose="020F0502020204030204" pitchFamily="34" charset="0"/>
              </a:rPr>
              <a:t>Skills Examples</a:t>
            </a:r>
          </a:p>
        </p:txBody>
      </p:sp>
      <p:pic>
        <p:nvPicPr>
          <p:cNvPr id="4" name="Content Placeholder 3">
            <a:extLst>
              <a:ext uri="{FF2B5EF4-FFF2-40B4-BE49-F238E27FC236}">
                <a16:creationId xmlns:a16="http://schemas.microsoft.com/office/drawing/2014/main" xmlns="" id="{572BC24E-17D2-4942-B16C-EF80313803FA}"/>
              </a:ext>
            </a:extLst>
          </p:cNvPr>
          <p:cNvPicPr>
            <a:picLocks noGrp="1"/>
          </p:cNvPicPr>
          <p:nvPr>
            <p:ph idx="1"/>
          </p:nvPr>
        </p:nvPicPr>
        <p:blipFill rotWithShape="1">
          <a:blip r:embed="rId2"/>
          <a:srcRect l="26842" t="30691" r="38422" b="51344"/>
          <a:stretch/>
        </p:blipFill>
        <p:spPr bwMode="auto">
          <a:xfrm>
            <a:off x="407506" y="1321905"/>
            <a:ext cx="7076660" cy="2057400"/>
          </a:xfrm>
          <a:prstGeom prst="rect">
            <a:avLst/>
          </a:prstGeom>
          <a:ln>
            <a:noFill/>
          </a:ln>
          <a:extLst>
            <a:ext uri="{53640926-AAD7-44D8-BBD7-CCE9431645EC}">
              <a14:shadowObscured xmlns:a14="http://schemas.microsoft.com/office/drawing/2010/main"/>
            </a:ext>
          </a:extLst>
        </p:spPr>
      </p:pic>
      <p:pic>
        <p:nvPicPr>
          <p:cNvPr id="6" name="Picture 5">
            <a:extLst>
              <a:ext uri="{FF2B5EF4-FFF2-40B4-BE49-F238E27FC236}">
                <a16:creationId xmlns:a16="http://schemas.microsoft.com/office/drawing/2014/main" xmlns="" id="{4128E1B0-B669-4E37-880F-DC9DD7893D38}"/>
              </a:ext>
            </a:extLst>
          </p:cNvPr>
          <p:cNvPicPr>
            <a:picLocks noChangeAspect="1"/>
          </p:cNvPicPr>
          <p:nvPr/>
        </p:nvPicPr>
        <p:blipFill>
          <a:blip r:embed="rId3"/>
          <a:stretch>
            <a:fillRect/>
          </a:stretch>
        </p:blipFill>
        <p:spPr>
          <a:xfrm>
            <a:off x="609600" y="3676256"/>
            <a:ext cx="10405436" cy="1326785"/>
          </a:xfrm>
          <a:prstGeom prst="rect">
            <a:avLst/>
          </a:prstGeom>
        </p:spPr>
      </p:pic>
    </p:spTree>
    <p:extLst>
      <p:ext uri="{BB962C8B-B14F-4D97-AF65-F5344CB8AC3E}">
        <p14:creationId xmlns:p14="http://schemas.microsoft.com/office/powerpoint/2010/main" val="38453537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xmlns="" id="{989AD94A-6DEE-4FE5-B316-84694E9F97F6}"/>
              </a:ext>
            </a:extLst>
          </p:cNvPr>
          <p:cNvPicPr>
            <a:picLocks noGrp="1" noChangeAspect="1"/>
          </p:cNvPicPr>
          <p:nvPr>
            <p:ph idx="1"/>
          </p:nvPr>
        </p:nvPicPr>
        <p:blipFill>
          <a:blip r:embed="rId3"/>
          <a:stretch>
            <a:fillRect/>
          </a:stretch>
        </p:blipFill>
        <p:spPr>
          <a:xfrm>
            <a:off x="609600" y="1551855"/>
            <a:ext cx="8065543" cy="1757875"/>
          </a:xfrm>
          <a:prstGeom prst="rect">
            <a:avLst/>
          </a:prstGeom>
        </p:spPr>
      </p:pic>
      <p:sp>
        <p:nvSpPr>
          <p:cNvPr id="3" name="Title 2">
            <a:extLst>
              <a:ext uri="{FF2B5EF4-FFF2-40B4-BE49-F238E27FC236}">
                <a16:creationId xmlns:a16="http://schemas.microsoft.com/office/drawing/2014/main" xmlns="" id="{E5E6067A-824D-4FD3-8BF0-6964CEB156C6}"/>
              </a:ext>
            </a:extLst>
          </p:cNvPr>
          <p:cNvSpPr>
            <a:spLocks noGrp="1"/>
          </p:cNvSpPr>
          <p:nvPr>
            <p:ph type="title"/>
          </p:nvPr>
        </p:nvSpPr>
        <p:spPr/>
        <p:txBody>
          <a:bodyPr/>
          <a:lstStyle/>
          <a:p>
            <a:r>
              <a:rPr lang="en-US" b="1" dirty="0">
                <a:latin typeface="Calibri" panose="020F0502020204030204" pitchFamily="34" charset="0"/>
                <a:cs typeface="Calibri" panose="020F0502020204030204" pitchFamily="34" charset="0"/>
              </a:rPr>
              <a:t>Coursework</a:t>
            </a:r>
          </a:p>
        </p:txBody>
      </p:sp>
      <p:pic>
        <p:nvPicPr>
          <p:cNvPr id="5" name="Picture 4">
            <a:extLst>
              <a:ext uri="{FF2B5EF4-FFF2-40B4-BE49-F238E27FC236}">
                <a16:creationId xmlns:a16="http://schemas.microsoft.com/office/drawing/2014/main" xmlns="" id="{6FD2000D-10ED-41AD-AE67-8D8979812EF6}"/>
              </a:ext>
            </a:extLst>
          </p:cNvPr>
          <p:cNvPicPr>
            <a:picLocks noChangeAspect="1"/>
          </p:cNvPicPr>
          <p:nvPr/>
        </p:nvPicPr>
        <p:blipFill>
          <a:blip r:embed="rId4"/>
          <a:stretch>
            <a:fillRect/>
          </a:stretch>
        </p:blipFill>
        <p:spPr>
          <a:xfrm>
            <a:off x="609600" y="3443947"/>
            <a:ext cx="6510702" cy="2161723"/>
          </a:xfrm>
          <a:prstGeom prst="rect">
            <a:avLst/>
          </a:prstGeom>
        </p:spPr>
      </p:pic>
    </p:spTree>
    <p:extLst>
      <p:ext uri="{BB962C8B-B14F-4D97-AF65-F5344CB8AC3E}">
        <p14:creationId xmlns:p14="http://schemas.microsoft.com/office/powerpoint/2010/main" val="2100594035"/>
      </p:ext>
    </p:extLst>
  </p:cSld>
  <p:clrMapOvr>
    <a:masterClrMapping/>
  </p:clrMapOvr>
</p:sld>
</file>

<file path=ppt/theme/theme1.xml><?xml version="1.0" encoding="utf-8"?>
<a:theme xmlns:a="http://schemas.openxmlformats.org/drawingml/2006/main" name="Creighton16-9Pg#s">
  <a:themeElements>
    <a:clrScheme name="Creighton Colors">
      <a:dk1>
        <a:srgbClr val="292934"/>
      </a:dk1>
      <a:lt1>
        <a:srgbClr val="FFFFFF"/>
      </a:lt1>
      <a:dk2>
        <a:srgbClr val="C4C4D1"/>
      </a:dk2>
      <a:lt2>
        <a:srgbClr val="E7E7EC"/>
      </a:lt2>
      <a:accent1>
        <a:srgbClr val="002E6D"/>
      </a:accent1>
      <a:accent2>
        <a:srgbClr val="0054FF"/>
      </a:accent2>
      <a:accent3>
        <a:srgbClr val="95D2FF"/>
      </a:accent3>
      <a:accent4>
        <a:srgbClr val="5D6466"/>
      </a:accent4>
      <a:accent5>
        <a:srgbClr val="019CFF"/>
      </a:accent5>
      <a:accent6>
        <a:srgbClr val="FFCC4F"/>
      </a:accent6>
      <a:hlink>
        <a:srgbClr val="FFA300"/>
      </a:hlink>
      <a:folHlink>
        <a:srgbClr val="F3EACC"/>
      </a:folHlink>
    </a:clrScheme>
    <a:fontScheme name="BlackTie">
      <a:majorFont>
        <a:latin typeface="Garamond"/>
        <a:ea typeface=""/>
        <a:cs typeface=""/>
        <a:font script="Grek" typeface="Constantia"/>
        <a:font script="Cyrl" typeface="Constantia"/>
        <a:font script="Jpan" typeface="ＭＳ Ｐ明朝"/>
        <a:font script="Hang" typeface="궁서"/>
        <a:font script="Hans" typeface="仿宋"/>
        <a:font script="Hant" typeface="標楷體"/>
        <a:font script="Arab" typeface="Times New Roman"/>
        <a:font script="Hebr" typeface="Times New Roman"/>
        <a:font script="Thai" typeface="Angsan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aramond"/>
        <a:ea typeface=""/>
        <a:cs typeface=""/>
        <a:font script="Grek" typeface="Constantia"/>
        <a:font script="Cyrl" typeface="Constantia"/>
        <a:font script="Jpan" typeface="ＭＳ Ｐ明朝"/>
        <a:font script="Hang" typeface="궁서"/>
        <a:font script="Hans" typeface="仿宋"/>
        <a:font script="Hant" typeface="標楷體"/>
        <a:font script="Arab" typeface="Times New Roman"/>
        <a:font script="Hebr" typeface="Times New Roman"/>
        <a:font script="Thai" typeface="Angsan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xmlns="" name="Creighton16-9Pg#s" id="{4EEDBF81-E4A1-4212-8A76-1612DA27DEB4}" vid="{EE9C20B0-C17A-49E3-80E8-EC2F7AC30E83}"/>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1_Dark Blue Facets">
  <a:themeElements>
    <a:clrScheme name="Creighton Colors">
      <a:dk1>
        <a:srgbClr val="292934"/>
      </a:dk1>
      <a:lt1>
        <a:srgbClr val="FFFFFF"/>
      </a:lt1>
      <a:dk2>
        <a:srgbClr val="C4C4D1"/>
      </a:dk2>
      <a:lt2>
        <a:srgbClr val="E7E7EC"/>
      </a:lt2>
      <a:accent1>
        <a:srgbClr val="002E6D"/>
      </a:accent1>
      <a:accent2>
        <a:srgbClr val="0054FF"/>
      </a:accent2>
      <a:accent3>
        <a:srgbClr val="95D2FF"/>
      </a:accent3>
      <a:accent4>
        <a:srgbClr val="5D6466"/>
      </a:accent4>
      <a:accent5>
        <a:srgbClr val="019CFF"/>
      </a:accent5>
      <a:accent6>
        <a:srgbClr val="FFCC4F"/>
      </a:accent6>
      <a:hlink>
        <a:srgbClr val="FFA300"/>
      </a:hlink>
      <a:folHlink>
        <a:srgbClr val="F3EACC"/>
      </a:folHlink>
    </a:clrScheme>
    <a:fontScheme name="BlackTie">
      <a:majorFont>
        <a:latin typeface="Garamond"/>
        <a:ea typeface=""/>
        <a:cs typeface=""/>
        <a:font script="Grek" typeface="Constantia"/>
        <a:font script="Cyrl" typeface="Constantia"/>
        <a:font script="Jpan" typeface="ＭＳ Ｐ明朝"/>
        <a:font script="Hang" typeface="궁서"/>
        <a:font script="Hans" typeface="仿宋"/>
        <a:font script="Hant" typeface="標楷體"/>
        <a:font script="Arab" typeface="Times New Roman"/>
        <a:font script="Hebr" typeface="Times New Roman"/>
        <a:font script="Thai" typeface="Angsan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aramond"/>
        <a:ea typeface=""/>
        <a:cs typeface=""/>
        <a:font script="Grek" typeface="Constantia"/>
        <a:font script="Cyrl" typeface="Constantia"/>
        <a:font script="Jpan" typeface="ＭＳ Ｐ明朝"/>
        <a:font script="Hang" typeface="궁서"/>
        <a:font script="Hans" typeface="仿宋"/>
        <a:font script="Hant" typeface="標楷體"/>
        <a:font script="Arab" typeface="Times New Roman"/>
        <a:font script="Hebr" typeface="Times New Roman"/>
        <a:font script="Thai" typeface="Angsan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1_CreightonPPT_4-3_PageNo">
  <a:themeElements>
    <a:clrScheme name="Creighton Colors">
      <a:dk1>
        <a:srgbClr val="292934"/>
      </a:dk1>
      <a:lt1>
        <a:srgbClr val="FFFFFF"/>
      </a:lt1>
      <a:dk2>
        <a:srgbClr val="C4C4D1"/>
      </a:dk2>
      <a:lt2>
        <a:srgbClr val="E7E7EC"/>
      </a:lt2>
      <a:accent1>
        <a:srgbClr val="002E6D"/>
      </a:accent1>
      <a:accent2>
        <a:srgbClr val="0054FF"/>
      </a:accent2>
      <a:accent3>
        <a:srgbClr val="95D2FF"/>
      </a:accent3>
      <a:accent4>
        <a:srgbClr val="5D6466"/>
      </a:accent4>
      <a:accent5>
        <a:srgbClr val="019CFF"/>
      </a:accent5>
      <a:accent6>
        <a:srgbClr val="FFCC4F"/>
      </a:accent6>
      <a:hlink>
        <a:srgbClr val="FFA300"/>
      </a:hlink>
      <a:folHlink>
        <a:srgbClr val="F3EACC"/>
      </a:folHlink>
    </a:clrScheme>
    <a:fontScheme name="BlackTie">
      <a:majorFont>
        <a:latin typeface="Garamond"/>
        <a:ea typeface=""/>
        <a:cs typeface=""/>
        <a:font script="Grek" typeface="Constantia"/>
        <a:font script="Cyrl" typeface="Constantia"/>
        <a:font script="Jpan" typeface="ＭＳ Ｐ明朝"/>
        <a:font script="Hang" typeface="궁서"/>
        <a:font script="Hans" typeface="仿宋"/>
        <a:font script="Hant" typeface="標楷體"/>
        <a:font script="Arab" typeface="Times New Roman"/>
        <a:font script="Hebr" typeface="Times New Roman"/>
        <a:font script="Thai" typeface="Angsan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aramond"/>
        <a:ea typeface=""/>
        <a:cs typeface=""/>
        <a:font script="Grek" typeface="Constantia"/>
        <a:font script="Cyrl" typeface="Constantia"/>
        <a:font script="Jpan" typeface="ＭＳ Ｐ明朝"/>
        <a:font script="Hang" typeface="궁서"/>
        <a:font script="Hans" typeface="仿宋"/>
        <a:font script="Hant" typeface="標楷體"/>
        <a:font script="Arab" typeface="Times New Roman"/>
        <a:font script="Hebr" typeface="Times New Roman"/>
        <a:font script="Thai" typeface="Angsan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2_Dark Blue Facets">
  <a:themeElements>
    <a:clrScheme name="Creighton Colors">
      <a:dk1>
        <a:srgbClr val="292934"/>
      </a:dk1>
      <a:lt1>
        <a:srgbClr val="FFFFFF"/>
      </a:lt1>
      <a:dk2>
        <a:srgbClr val="C4C4D1"/>
      </a:dk2>
      <a:lt2>
        <a:srgbClr val="E7E7EC"/>
      </a:lt2>
      <a:accent1>
        <a:srgbClr val="002E6D"/>
      </a:accent1>
      <a:accent2>
        <a:srgbClr val="0054FF"/>
      </a:accent2>
      <a:accent3>
        <a:srgbClr val="95D2FF"/>
      </a:accent3>
      <a:accent4>
        <a:srgbClr val="5D6466"/>
      </a:accent4>
      <a:accent5>
        <a:srgbClr val="019CFF"/>
      </a:accent5>
      <a:accent6>
        <a:srgbClr val="FFCC4F"/>
      </a:accent6>
      <a:hlink>
        <a:srgbClr val="FFA300"/>
      </a:hlink>
      <a:folHlink>
        <a:srgbClr val="F3EACC"/>
      </a:folHlink>
    </a:clrScheme>
    <a:fontScheme name="BlackTie">
      <a:majorFont>
        <a:latin typeface="Garamond"/>
        <a:ea typeface=""/>
        <a:cs typeface=""/>
        <a:font script="Grek" typeface="Constantia"/>
        <a:font script="Cyrl" typeface="Constantia"/>
        <a:font script="Jpan" typeface="ＭＳ Ｐ明朝"/>
        <a:font script="Hang" typeface="궁서"/>
        <a:font script="Hans" typeface="仿宋"/>
        <a:font script="Hant" typeface="標楷體"/>
        <a:font script="Arab" typeface="Times New Roman"/>
        <a:font script="Hebr" typeface="Times New Roman"/>
        <a:font script="Thai" typeface="Angsan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aramond"/>
        <a:ea typeface=""/>
        <a:cs typeface=""/>
        <a:font script="Grek" typeface="Constantia"/>
        <a:font script="Cyrl" typeface="Constantia"/>
        <a:font script="Jpan" typeface="ＭＳ Ｐ明朝"/>
        <a:font script="Hang" typeface="궁서"/>
        <a:font script="Hans" typeface="仿宋"/>
        <a:font script="Hant" typeface="標楷體"/>
        <a:font script="Arab" typeface="Times New Roman"/>
        <a:font script="Hebr" typeface="Times New Roman"/>
        <a:font script="Thai" typeface="Angsan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CreightonPPT_4-3">
  <a:themeElements>
    <a:clrScheme name="Creighton Colors">
      <a:dk1>
        <a:srgbClr val="292934"/>
      </a:dk1>
      <a:lt1>
        <a:srgbClr val="FFFFFF"/>
      </a:lt1>
      <a:dk2>
        <a:srgbClr val="C4C4D1"/>
      </a:dk2>
      <a:lt2>
        <a:srgbClr val="E7E7EC"/>
      </a:lt2>
      <a:accent1>
        <a:srgbClr val="002E6D"/>
      </a:accent1>
      <a:accent2>
        <a:srgbClr val="0054FF"/>
      </a:accent2>
      <a:accent3>
        <a:srgbClr val="95D2FF"/>
      </a:accent3>
      <a:accent4>
        <a:srgbClr val="5D6466"/>
      </a:accent4>
      <a:accent5>
        <a:srgbClr val="019CFF"/>
      </a:accent5>
      <a:accent6>
        <a:srgbClr val="FFCC4F"/>
      </a:accent6>
      <a:hlink>
        <a:srgbClr val="FFA300"/>
      </a:hlink>
      <a:folHlink>
        <a:srgbClr val="F3EACC"/>
      </a:folHlink>
    </a:clrScheme>
    <a:fontScheme name="BlackTie">
      <a:majorFont>
        <a:latin typeface="Garamond"/>
        <a:ea typeface=""/>
        <a:cs typeface=""/>
        <a:font script="Grek" typeface="Constantia"/>
        <a:font script="Cyrl" typeface="Constantia"/>
        <a:font script="Jpan" typeface="ＭＳ Ｐ明朝"/>
        <a:font script="Hang" typeface="궁서"/>
        <a:font script="Hans" typeface="仿宋"/>
        <a:font script="Hant" typeface="標楷體"/>
        <a:font script="Arab" typeface="Times New Roman"/>
        <a:font script="Hebr" typeface="Times New Roman"/>
        <a:font script="Thai" typeface="Angsan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aramond"/>
        <a:ea typeface=""/>
        <a:cs typeface=""/>
        <a:font script="Grek" typeface="Constantia"/>
        <a:font script="Cyrl" typeface="Constantia"/>
        <a:font script="Jpan" typeface="ＭＳ Ｐ明朝"/>
        <a:font script="Hang" typeface="궁서"/>
        <a:font script="Hans" typeface="仿宋"/>
        <a:font script="Hant" typeface="標楷體"/>
        <a:font script="Arab" typeface="Times New Roman"/>
        <a:font script="Hebr" typeface="Times New Roman"/>
        <a:font script="Thai" typeface="Angsan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3_Dark Blue Facets">
  <a:themeElements>
    <a:clrScheme name="Creighton Colors">
      <a:dk1>
        <a:srgbClr val="292934"/>
      </a:dk1>
      <a:lt1>
        <a:srgbClr val="FFFFFF"/>
      </a:lt1>
      <a:dk2>
        <a:srgbClr val="C4C4D1"/>
      </a:dk2>
      <a:lt2>
        <a:srgbClr val="E7E7EC"/>
      </a:lt2>
      <a:accent1>
        <a:srgbClr val="002E6D"/>
      </a:accent1>
      <a:accent2>
        <a:srgbClr val="0054FF"/>
      </a:accent2>
      <a:accent3>
        <a:srgbClr val="95D2FF"/>
      </a:accent3>
      <a:accent4>
        <a:srgbClr val="5D6466"/>
      </a:accent4>
      <a:accent5>
        <a:srgbClr val="019CFF"/>
      </a:accent5>
      <a:accent6>
        <a:srgbClr val="FFCC4F"/>
      </a:accent6>
      <a:hlink>
        <a:srgbClr val="FFA300"/>
      </a:hlink>
      <a:folHlink>
        <a:srgbClr val="F3EACC"/>
      </a:folHlink>
    </a:clrScheme>
    <a:fontScheme name="BlackTie">
      <a:majorFont>
        <a:latin typeface="Garamond"/>
        <a:ea typeface=""/>
        <a:cs typeface=""/>
        <a:font script="Grek" typeface="Constantia"/>
        <a:font script="Cyrl" typeface="Constantia"/>
        <a:font script="Jpan" typeface="ＭＳ Ｐ明朝"/>
        <a:font script="Hang" typeface="궁서"/>
        <a:font script="Hans" typeface="仿宋"/>
        <a:font script="Hant" typeface="標楷體"/>
        <a:font script="Arab" typeface="Times New Roman"/>
        <a:font script="Hebr" typeface="Times New Roman"/>
        <a:font script="Thai" typeface="Angsan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aramond"/>
        <a:ea typeface=""/>
        <a:cs typeface=""/>
        <a:font script="Grek" typeface="Constantia"/>
        <a:font script="Cyrl" typeface="Constantia"/>
        <a:font script="Jpan" typeface="ＭＳ Ｐ明朝"/>
        <a:font script="Hang" typeface="궁서"/>
        <a:font script="Hans" typeface="仿宋"/>
        <a:font script="Hant" typeface="標楷體"/>
        <a:font script="Arab" typeface="Times New Roman"/>
        <a:font script="Hebr" typeface="Times New Roman"/>
        <a:font script="Thai" typeface="Angsan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CreightonPPT_16-9">
  <a:themeElements>
    <a:clrScheme name="Creighton Colors">
      <a:dk1>
        <a:srgbClr val="292934"/>
      </a:dk1>
      <a:lt1>
        <a:srgbClr val="FFFFFF"/>
      </a:lt1>
      <a:dk2>
        <a:srgbClr val="C4C4D1"/>
      </a:dk2>
      <a:lt2>
        <a:srgbClr val="E7E7EC"/>
      </a:lt2>
      <a:accent1>
        <a:srgbClr val="002E6D"/>
      </a:accent1>
      <a:accent2>
        <a:srgbClr val="0054FF"/>
      </a:accent2>
      <a:accent3>
        <a:srgbClr val="95D2FF"/>
      </a:accent3>
      <a:accent4>
        <a:srgbClr val="5D6466"/>
      </a:accent4>
      <a:accent5>
        <a:srgbClr val="019CFF"/>
      </a:accent5>
      <a:accent6>
        <a:srgbClr val="FFCC4F"/>
      </a:accent6>
      <a:hlink>
        <a:srgbClr val="FFA300"/>
      </a:hlink>
      <a:folHlink>
        <a:srgbClr val="F3EACC"/>
      </a:folHlink>
    </a:clrScheme>
    <a:fontScheme name="BlackTie">
      <a:majorFont>
        <a:latin typeface="Garamond"/>
        <a:ea typeface=""/>
        <a:cs typeface=""/>
        <a:font script="Grek" typeface="Constantia"/>
        <a:font script="Cyrl" typeface="Constantia"/>
        <a:font script="Jpan" typeface="ＭＳ Ｐ明朝"/>
        <a:font script="Hang" typeface="궁서"/>
        <a:font script="Hans" typeface="仿宋"/>
        <a:font script="Hant" typeface="標楷體"/>
        <a:font script="Arab" typeface="Times New Roman"/>
        <a:font script="Hebr" typeface="Times New Roman"/>
        <a:font script="Thai" typeface="Angsan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aramond"/>
        <a:ea typeface=""/>
        <a:cs typeface=""/>
        <a:font script="Grek" typeface="Constantia"/>
        <a:font script="Cyrl" typeface="Constantia"/>
        <a:font script="Jpan" typeface="ＭＳ Ｐ明朝"/>
        <a:font script="Hang" typeface="궁서"/>
        <a:font script="Hans" typeface="仿宋"/>
        <a:font script="Hant" typeface="標楷體"/>
        <a:font script="Arab" typeface="Times New Roman"/>
        <a:font script="Hebr" typeface="Times New Roman"/>
        <a:font script="Thai" typeface="Angsan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4_Dark Blue Facets">
  <a:themeElements>
    <a:clrScheme name="Creighton Colors">
      <a:dk1>
        <a:srgbClr val="292934"/>
      </a:dk1>
      <a:lt1>
        <a:srgbClr val="FFFFFF"/>
      </a:lt1>
      <a:dk2>
        <a:srgbClr val="C4C4D1"/>
      </a:dk2>
      <a:lt2>
        <a:srgbClr val="E7E7EC"/>
      </a:lt2>
      <a:accent1>
        <a:srgbClr val="002E6D"/>
      </a:accent1>
      <a:accent2>
        <a:srgbClr val="0054FF"/>
      </a:accent2>
      <a:accent3>
        <a:srgbClr val="95D2FF"/>
      </a:accent3>
      <a:accent4>
        <a:srgbClr val="5D6466"/>
      </a:accent4>
      <a:accent5>
        <a:srgbClr val="019CFF"/>
      </a:accent5>
      <a:accent6>
        <a:srgbClr val="FFCC4F"/>
      </a:accent6>
      <a:hlink>
        <a:srgbClr val="FFA300"/>
      </a:hlink>
      <a:folHlink>
        <a:srgbClr val="F3EACC"/>
      </a:folHlink>
    </a:clrScheme>
    <a:fontScheme name="BlackTie">
      <a:majorFont>
        <a:latin typeface="Garamond"/>
        <a:ea typeface=""/>
        <a:cs typeface=""/>
        <a:font script="Grek" typeface="Constantia"/>
        <a:font script="Cyrl" typeface="Constantia"/>
        <a:font script="Jpan" typeface="ＭＳ Ｐ明朝"/>
        <a:font script="Hang" typeface="궁서"/>
        <a:font script="Hans" typeface="仿宋"/>
        <a:font script="Hant" typeface="標楷體"/>
        <a:font script="Arab" typeface="Times New Roman"/>
        <a:font script="Hebr" typeface="Times New Roman"/>
        <a:font script="Thai" typeface="Angsan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aramond"/>
        <a:ea typeface=""/>
        <a:cs typeface=""/>
        <a:font script="Grek" typeface="Constantia"/>
        <a:font script="Cyrl" typeface="Constantia"/>
        <a:font script="Jpan" typeface="ＭＳ Ｐ明朝"/>
        <a:font script="Hang" typeface="궁서"/>
        <a:font script="Hans" typeface="仿宋"/>
        <a:font script="Hant" typeface="標楷體"/>
        <a:font script="Arab" typeface="Times New Roman"/>
        <a:font script="Hebr" typeface="Times New Roman"/>
        <a:font script="Thai" typeface="Angsan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5_Dark Blue Facets">
  <a:themeElements>
    <a:clrScheme name="Creighton Colors">
      <a:dk1>
        <a:srgbClr val="292934"/>
      </a:dk1>
      <a:lt1>
        <a:srgbClr val="FFFFFF"/>
      </a:lt1>
      <a:dk2>
        <a:srgbClr val="C4C4D1"/>
      </a:dk2>
      <a:lt2>
        <a:srgbClr val="E7E7EC"/>
      </a:lt2>
      <a:accent1>
        <a:srgbClr val="002E6D"/>
      </a:accent1>
      <a:accent2>
        <a:srgbClr val="0054FF"/>
      </a:accent2>
      <a:accent3>
        <a:srgbClr val="95D2FF"/>
      </a:accent3>
      <a:accent4>
        <a:srgbClr val="5D6466"/>
      </a:accent4>
      <a:accent5>
        <a:srgbClr val="019CFF"/>
      </a:accent5>
      <a:accent6>
        <a:srgbClr val="FFCC4F"/>
      </a:accent6>
      <a:hlink>
        <a:srgbClr val="FFA300"/>
      </a:hlink>
      <a:folHlink>
        <a:srgbClr val="F3EACC"/>
      </a:folHlink>
    </a:clrScheme>
    <a:fontScheme name="BlackTie">
      <a:majorFont>
        <a:latin typeface="Garamond"/>
        <a:ea typeface=""/>
        <a:cs typeface=""/>
        <a:font script="Grek" typeface="Constantia"/>
        <a:font script="Cyrl" typeface="Constantia"/>
        <a:font script="Jpan" typeface="ＭＳ Ｐ明朝"/>
        <a:font script="Hang" typeface="궁서"/>
        <a:font script="Hans" typeface="仿宋"/>
        <a:font script="Hant" typeface="標楷體"/>
        <a:font script="Arab" typeface="Times New Roman"/>
        <a:font script="Hebr" typeface="Times New Roman"/>
        <a:font script="Thai" typeface="Angsan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aramond"/>
        <a:ea typeface=""/>
        <a:cs typeface=""/>
        <a:font script="Grek" typeface="Constantia"/>
        <a:font script="Cyrl" typeface="Constantia"/>
        <a:font script="Jpan" typeface="ＭＳ Ｐ明朝"/>
        <a:font script="Hang" typeface="궁서"/>
        <a:font script="Hans" typeface="仿宋"/>
        <a:font script="Hant" typeface="標楷體"/>
        <a:font script="Arab" typeface="Times New Roman"/>
        <a:font script="Hebr" typeface="Times New Roman"/>
        <a:font script="Thai" typeface="Angsan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Creighton16-9Pg#s</Template>
  <TotalTime>177</TotalTime>
  <Words>1066</Words>
  <Application>Microsoft Office PowerPoint</Application>
  <PresentationFormat>Custom</PresentationFormat>
  <Paragraphs>170</Paragraphs>
  <Slides>23</Slides>
  <Notes>8</Notes>
  <HiddenSlides>0</HiddenSlides>
  <MMClips>0</MMClips>
  <ScaleCrop>false</ScaleCrop>
  <HeadingPairs>
    <vt:vector size="4" baseType="variant">
      <vt:variant>
        <vt:lpstr>Theme</vt:lpstr>
      </vt:variant>
      <vt:variant>
        <vt:i4>9</vt:i4>
      </vt:variant>
      <vt:variant>
        <vt:lpstr>Slide Titles</vt:lpstr>
      </vt:variant>
      <vt:variant>
        <vt:i4>23</vt:i4>
      </vt:variant>
    </vt:vector>
  </HeadingPairs>
  <TitlesOfParts>
    <vt:vector size="32" baseType="lpstr">
      <vt:lpstr>Creighton16-9Pg#s</vt:lpstr>
      <vt:lpstr>1_Dark Blue Facets</vt:lpstr>
      <vt:lpstr>1_CreightonPPT_4-3_PageNo</vt:lpstr>
      <vt:lpstr>2_Dark Blue Facets</vt:lpstr>
      <vt:lpstr>CreightonPPT_4-3</vt:lpstr>
      <vt:lpstr>3_Dark Blue Facets</vt:lpstr>
      <vt:lpstr>CreightonPPT_16-9</vt:lpstr>
      <vt:lpstr>4_Dark Blue Facets</vt:lpstr>
      <vt:lpstr>5_Dark Blue Facets</vt:lpstr>
      <vt:lpstr>Computer Science Resumes &amp; Interview Tips</vt:lpstr>
      <vt:lpstr>Resume Resources </vt:lpstr>
      <vt:lpstr>A Resume…</vt:lpstr>
      <vt:lpstr>Resume Structure </vt:lpstr>
      <vt:lpstr>Header</vt:lpstr>
      <vt:lpstr>Education</vt:lpstr>
      <vt:lpstr>Skills</vt:lpstr>
      <vt:lpstr>Skills Examples</vt:lpstr>
      <vt:lpstr>Coursework</vt:lpstr>
      <vt:lpstr>Experience</vt:lpstr>
      <vt:lpstr>Experience</vt:lpstr>
      <vt:lpstr>Descriptions</vt:lpstr>
      <vt:lpstr>Experience Examples</vt:lpstr>
      <vt:lpstr>Experience Examples</vt:lpstr>
      <vt:lpstr>Additional Experience</vt:lpstr>
      <vt:lpstr>General Guidelines</vt:lpstr>
      <vt:lpstr>General Guidelines</vt:lpstr>
      <vt:lpstr>Prepare for the Interview…</vt:lpstr>
      <vt:lpstr>Prepare for the Interview…</vt:lpstr>
      <vt:lpstr>Interview Tips</vt:lpstr>
      <vt:lpstr>Interview Resources</vt:lpstr>
      <vt:lpstr>Career Fairs</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Computer Science Resumes &amp; Interview Tips</dc:title>
  <dc:creator>Ortolan, Raven A</dc:creator>
  <cp:lastModifiedBy>Raven Ortolan</cp:lastModifiedBy>
  <cp:revision>18</cp:revision>
  <dcterms:created xsi:type="dcterms:W3CDTF">2017-09-22T18:28:57Z</dcterms:created>
  <dcterms:modified xsi:type="dcterms:W3CDTF">2017-09-26T20:32:10Z</dcterms:modified>
</cp:coreProperties>
</file>