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7" r:id="rId12"/>
    <p:sldId id="268" r:id="rId13"/>
    <p:sldId id="269" r:id="rId14"/>
    <p:sldId id="270" r:id="rId15"/>
    <p:sldId id="271" r:id="rId16"/>
    <p:sldId id="266" r:id="rId17"/>
    <p:sldId id="277" r:id="rId18"/>
    <p:sldId id="272" r:id="rId19"/>
    <p:sldId id="273" r:id="rId20"/>
    <p:sldId id="274" r:id="rId21"/>
    <p:sldId id="275" r:id="rId22"/>
    <p:sldId id="276" r:id="rId23"/>
    <p:sldId id="284" r:id="rId24"/>
    <p:sldId id="279" r:id="rId25"/>
    <p:sldId id="278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659" autoAdjust="0"/>
  </p:normalViewPr>
  <p:slideViewPr>
    <p:cSldViewPr snapToGrid="0" snapToObjects="1">
      <p:cViewPr varScale="1">
        <p:scale>
          <a:sx n="78" d="100"/>
          <a:sy n="78" d="100"/>
        </p:scale>
        <p:origin x="-1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12/16/15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Dan Gotlund &amp; Eric </a:t>
            </a:r>
            <a:r>
              <a:rPr lang="en-US" dirty="0" err="1" smtClean="0"/>
              <a:t>Acierto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31693" y="2091832"/>
            <a:ext cx="3280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RED DOT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598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CoreLocation</a:t>
            </a:r>
            <a:r>
              <a:rPr lang="en-US" dirty="0" smtClean="0"/>
              <a:t> Framework imported</a:t>
            </a:r>
          </a:p>
          <a:p>
            <a:pPr lvl="1"/>
            <a:r>
              <a:rPr lang="en-US" dirty="0" smtClean="0"/>
              <a:t>GPS</a:t>
            </a:r>
          </a:p>
          <a:p>
            <a:r>
              <a:rPr lang="en-US" dirty="0" smtClean="0"/>
              <a:t>Latitude and Longitude of device are each converted to a String &amp; stored in variables </a:t>
            </a:r>
          </a:p>
          <a:p>
            <a:r>
              <a:rPr lang="en-US" dirty="0" smtClean="0"/>
              <a:t>HTTP Post Request</a:t>
            </a:r>
          </a:p>
          <a:p>
            <a:pPr lvl="1"/>
            <a:r>
              <a:rPr lang="en-US" dirty="0" smtClean="0"/>
              <a:t>Sends variables to a PHP script located on a server</a:t>
            </a:r>
          </a:p>
          <a:p>
            <a:pPr lvl="1"/>
            <a:r>
              <a:rPr lang="en-US" dirty="0" smtClean="0"/>
              <a:t>PHP script stores coordinates in a MySQL Database</a:t>
            </a:r>
          </a:p>
        </p:txBody>
      </p:sp>
    </p:spTree>
    <p:extLst>
      <p:ext uri="{BB962C8B-B14F-4D97-AF65-F5344CB8AC3E}">
        <p14:creationId xmlns:p14="http://schemas.microsoft.com/office/powerpoint/2010/main" val="233448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Button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Outlet &amp; Action created</a:t>
            </a:r>
          </a:p>
          <a:p>
            <a:pPr lvl="1"/>
            <a:r>
              <a:rPr lang="en-US" dirty="0" smtClean="0"/>
              <a:t>Binds the button on the View to the </a:t>
            </a:r>
            <a:r>
              <a:rPr lang="en-US" dirty="0" err="1" smtClean="0"/>
              <a:t>ViewController</a:t>
            </a:r>
            <a:r>
              <a:rPr lang="en-US" dirty="0" smtClean="0"/>
              <a:t> code</a:t>
            </a:r>
          </a:p>
          <a:p>
            <a:r>
              <a:rPr lang="en-US" dirty="0" err="1" smtClean="0"/>
              <a:t>UILongPressGestureRecognizer</a:t>
            </a:r>
            <a:r>
              <a:rPr lang="en-US" dirty="0" smtClean="0"/>
              <a:t> object</a:t>
            </a:r>
          </a:p>
          <a:p>
            <a:pPr lvl="1"/>
            <a:r>
              <a:rPr lang="en-US" dirty="0" smtClean="0"/>
              <a:t>Added to the button</a:t>
            </a:r>
          </a:p>
          <a:p>
            <a:pPr lvl="1"/>
            <a:r>
              <a:rPr lang="en-US" dirty="0" err="1" smtClean="0"/>
              <a:t>minimumPressDuration</a:t>
            </a:r>
            <a:r>
              <a:rPr lang="en-US" dirty="0" smtClean="0"/>
              <a:t> property set to 5 seconds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963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Button Pressed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025807"/>
          </a:xfrm>
        </p:spPr>
        <p:txBody>
          <a:bodyPr>
            <a:normAutofit/>
          </a:bodyPr>
          <a:lstStyle/>
          <a:p>
            <a:r>
              <a:rPr lang="en-US" dirty="0" smtClean="0"/>
              <a:t>The button’s Action method is triggered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NSMutableURLRequest</a:t>
            </a:r>
            <a:r>
              <a:rPr lang="en-US" dirty="0" smtClean="0"/>
              <a:t> created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HTTP Method established as “POST”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POST String created</a:t>
            </a:r>
          </a:p>
          <a:p>
            <a:pPr lvl="2"/>
            <a:r>
              <a:rPr lang="en-US" dirty="0"/>
              <a:t>"x=\(</a:t>
            </a:r>
            <a:r>
              <a:rPr lang="en-US" dirty="0" err="1"/>
              <a:t>latitudeLabel.text</a:t>
            </a:r>
            <a:r>
              <a:rPr lang="en-US" dirty="0"/>
              <a:t>)&amp;y=\(</a:t>
            </a:r>
            <a:r>
              <a:rPr lang="en-US" dirty="0" err="1"/>
              <a:t>longitudeLabel.text</a:t>
            </a:r>
            <a:r>
              <a:rPr lang="en-US" dirty="0"/>
              <a:t>)"</a:t>
            </a:r>
            <a:r>
              <a:rPr lang="en-US" dirty="0" smtClean="0"/>
              <a:t>;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POST String </a:t>
            </a:r>
            <a:r>
              <a:rPr lang="en-US" dirty="0" smtClean="0"/>
              <a:t>encoded with NSUTF8StringEncododing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String set to the URL Request’s </a:t>
            </a:r>
            <a:r>
              <a:rPr lang="en-US" dirty="0" err="1" smtClean="0"/>
              <a:t>HTTPBody</a:t>
            </a:r>
            <a:r>
              <a:rPr lang="en-US" dirty="0" smtClean="0"/>
              <a:t> 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65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Button Pressed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err="1" smtClean="0"/>
              <a:t>NSURLSession</a:t>
            </a:r>
            <a:r>
              <a:rPr lang="en-US" dirty="0" smtClean="0"/>
              <a:t> created with the Request</a:t>
            </a:r>
          </a:p>
          <a:p>
            <a:pPr lvl="1"/>
            <a:r>
              <a:rPr lang="en-US" dirty="0" smtClean="0"/>
              <a:t>Stored in a variable called “task”</a:t>
            </a:r>
          </a:p>
          <a:p>
            <a:r>
              <a:rPr lang="en-US" dirty="0" smtClean="0"/>
              <a:t>If no errors were encountered:</a:t>
            </a:r>
          </a:p>
          <a:p>
            <a:pPr lvl="1"/>
            <a:r>
              <a:rPr lang="en-US" dirty="0" err="1"/>
              <a:t>t</a:t>
            </a:r>
            <a:r>
              <a:rPr lang="en-US" dirty="0" err="1" smtClean="0"/>
              <a:t>ask.resume</a:t>
            </a:r>
            <a:r>
              <a:rPr lang="en-US" dirty="0" smtClean="0"/>
              <a:t>() command </a:t>
            </a:r>
          </a:p>
          <a:p>
            <a:pPr lvl="1"/>
            <a:r>
              <a:rPr lang="en-US" dirty="0" smtClean="0"/>
              <a:t>POST Request is sent to the server</a:t>
            </a:r>
          </a:p>
          <a:p>
            <a:endParaRPr lang="en-US" dirty="0" smtClean="0"/>
          </a:p>
          <a:p>
            <a:r>
              <a:rPr lang="en-US" dirty="0" err="1" smtClean="0"/>
              <a:t>UIAlert</a:t>
            </a:r>
            <a:r>
              <a:rPr lang="en-US" dirty="0" smtClean="0"/>
              <a:t> is displayed on the GUI</a:t>
            </a:r>
          </a:p>
        </p:txBody>
      </p:sp>
    </p:spTree>
    <p:extLst>
      <p:ext uri="{BB962C8B-B14F-4D97-AF65-F5344CB8AC3E}">
        <p14:creationId xmlns:p14="http://schemas.microsoft.com/office/powerpoint/2010/main" val="4273189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296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5" t="13995" r="24879" b="13995"/>
          <a:stretch/>
        </p:blipFill>
        <p:spPr>
          <a:xfrm>
            <a:off x="2295667" y="558272"/>
            <a:ext cx="4542490" cy="5642309"/>
          </a:xfrm>
        </p:spPr>
      </p:pic>
    </p:spTree>
    <p:extLst>
      <p:ext uri="{BB962C8B-B14F-4D97-AF65-F5344CB8AC3E}">
        <p14:creationId xmlns:p14="http://schemas.microsoft.com/office/powerpoint/2010/main" val="2247749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Script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25779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Handles the POST Request</a:t>
            </a:r>
          </a:p>
          <a:p>
            <a:pPr lvl="1"/>
            <a:r>
              <a:rPr lang="en-US" dirty="0" smtClean="0"/>
              <a:t>Retrieves the Latitude and Longitude </a:t>
            </a:r>
            <a:r>
              <a:rPr lang="en-US" dirty="0" smtClean="0"/>
              <a:t>from </a:t>
            </a:r>
            <a:r>
              <a:rPr lang="en-US" dirty="0" smtClean="0"/>
              <a:t>the </a:t>
            </a:r>
            <a:r>
              <a:rPr lang="en-US" dirty="0" err="1"/>
              <a:t>S</a:t>
            </a:r>
            <a:r>
              <a:rPr lang="en-US" dirty="0" err="1" smtClean="0"/>
              <a:t>uperglobal</a:t>
            </a:r>
            <a:r>
              <a:rPr lang="en-US" dirty="0" smtClean="0"/>
              <a:t> $_REQUEST </a:t>
            </a:r>
            <a:r>
              <a:rPr lang="en-US" dirty="0" smtClean="0"/>
              <a:t>array</a:t>
            </a:r>
          </a:p>
          <a:p>
            <a:pPr lvl="1"/>
            <a:r>
              <a:rPr lang="en-US" dirty="0" smtClean="0"/>
              <a:t>Each </a:t>
            </a:r>
            <a:r>
              <a:rPr lang="en-US" dirty="0" smtClean="0"/>
              <a:t>is stored in a </a:t>
            </a:r>
            <a:r>
              <a:rPr lang="en-US" dirty="0" smtClean="0"/>
              <a:t>variable</a:t>
            </a:r>
          </a:p>
          <a:p>
            <a:pPr lvl="1"/>
            <a:r>
              <a:rPr lang="en-US" dirty="0" smtClean="0"/>
              <a:t>Creates a </a:t>
            </a:r>
            <a:r>
              <a:rPr lang="en-US" dirty="0" err="1" smtClean="0"/>
              <a:t>TimeStamp</a:t>
            </a:r>
            <a:r>
              <a:rPr lang="en-US" dirty="0" smtClean="0"/>
              <a:t> of the request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Stores </a:t>
            </a:r>
            <a:r>
              <a:rPr lang="en-US" dirty="0" smtClean="0"/>
              <a:t>the Latitude and Longitude in the Database</a:t>
            </a:r>
          </a:p>
        </p:txBody>
      </p:sp>
    </p:spTree>
    <p:extLst>
      <p:ext uri="{BB962C8B-B14F-4D97-AF65-F5344CB8AC3E}">
        <p14:creationId xmlns:p14="http://schemas.microsoft.com/office/powerpoint/2010/main" val="3438923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reen Shot 2015-12-16 at 1.09.0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600201"/>
            <a:ext cx="9144000" cy="4343400"/>
          </a:xfrm>
        </p:spPr>
      </p:pic>
    </p:spTree>
    <p:extLst>
      <p:ext uri="{BB962C8B-B14F-4D97-AF65-F5344CB8AC3E}">
        <p14:creationId xmlns:p14="http://schemas.microsoft.com/office/powerpoint/2010/main" val="2859986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12-15 at 9.46.5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" b="294"/>
          <a:stretch/>
        </p:blipFill>
        <p:spPr>
          <a:xfrm>
            <a:off x="0" y="683765"/>
            <a:ext cx="9144000" cy="5453840"/>
          </a:xfrm>
        </p:spPr>
      </p:pic>
    </p:spTree>
    <p:extLst>
      <p:ext uri="{BB962C8B-B14F-4D97-AF65-F5344CB8AC3E}">
        <p14:creationId xmlns:p14="http://schemas.microsoft.com/office/powerpoint/2010/main" val="96799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05109" y="3995981"/>
            <a:ext cx="1900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GPS TABLE</a:t>
            </a:r>
            <a:endParaRPr lang="en-US" sz="2400" b="1" dirty="0"/>
          </a:p>
        </p:txBody>
      </p:sp>
      <p:pic>
        <p:nvPicPr>
          <p:cNvPr id="3" name="Content Placeholder 2" descr="Screen Shot 2015-12-16 at 1.27.1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562" b="-35562"/>
          <a:stretch>
            <a:fillRect/>
          </a:stretch>
        </p:blipFill>
        <p:spPr>
          <a:xfrm>
            <a:off x="223647" y="-260482"/>
            <a:ext cx="8714247" cy="4706312"/>
          </a:xfrm>
        </p:spPr>
      </p:pic>
    </p:spTree>
    <p:extLst>
      <p:ext uri="{BB962C8B-B14F-4D97-AF65-F5344CB8AC3E}">
        <p14:creationId xmlns:p14="http://schemas.microsoft.com/office/powerpoint/2010/main" val="4225383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Hosted </a:t>
            </a:r>
            <a:r>
              <a:rPr lang="en-US" dirty="0" smtClean="0"/>
              <a:t>“cicada”</a:t>
            </a:r>
            <a:r>
              <a:rPr lang="en-US" dirty="0" smtClean="0"/>
              <a:t> </a:t>
            </a:r>
            <a:r>
              <a:rPr lang="en-US" dirty="0" smtClean="0"/>
              <a:t>server in Hitchcock Comm. Building</a:t>
            </a:r>
          </a:p>
          <a:p>
            <a:r>
              <a:rPr lang="en-US" dirty="0" smtClean="0"/>
              <a:t>Website Files edited with Sublime Text Editor</a:t>
            </a:r>
          </a:p>
          <a:p>
            <a:r>
              <a:rPr lang="en-US" dirty="0" err="1" smtClean="0"/>
              <a:t>FileZilla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175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An app for students with Apple mobile devices</a:t>
            </a:r>
          </a:p>
          <a:p>
            <a:r>
              <a:rPr lang="en-US" dirty="0" smtClean="0"/>
              <a:t>Contact the Public Safety Office by pressing a button</a:t>
            </a:r>
          </a:p>
          <a:p>
            <a:r>
              <a:rPr lang="en-US" dirty="0" smtClean="0"/>
              <a:t>Public Safety receives an alert with GPS coordinates of the device through their website</a:t>
            </a:r>
          </a:p>
          <a:p>
            <a:r>
              <a:rPr lang="en-US" dirty="0" smtClean="0"/>
              <a:t>Public Safety can send help to that location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216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main page will only be accessible with login</a:t>
            </a:r>
          </a:p>
          <a:p>
            <a:r>
              <a:rPr lang="en-US" dirty="0" smtClean="0"/>
              <a:t>Public Safety Officers will use ID and Password to log in</a:t>
            </a:r>
          </a:p>
          <a:p>
            <a:r>
              <a:rPr lang="en-US" dirty="0" smtClean="0"/>
              <a:t>A session is started when the page loads</a:t>
            </a:r>
          </a:p>
          <a:p>
            <a:r>
              <a:rPr lang="en-US" dirty="0" smtClean="0"/>
              <a:t>If the login button is pressed:</a:t>
            </a:r>
          </a:p>
          <a:p>
            <a:pPr lvl="1"/>
            <a:r>
              <a:rPr lang="en-US" dirty="0" smtClean="0"/>
              <a:t>PHP script checks if the ID and password match</a:t>
            </a:r>
            <a:r>
              <a:rPr lang="en-US" dirty="0"/>
              <a:t> </a:t>
            </a:r>
            <a:r>
              <a:rPr lang="en-US" dirty="0" smtClean="0"/>
              <a:t>using the </a:t>
            </a:r>
            <a:r>
              <a:rPr lang="en-US" dirty="0" err="1" smtClean="0"/>
              <a:t>password_verify</a:t>
            </a:r>
            <a:r>
              <a:rPr lang="en-US" dirty="0" smtClean="0"/>
              <a:t> function</a:t>
            </a:r>
          </a:p>
          <a:p>
            <a:pPr lvl="1"/>
            <a:r>
              <a:rPr lang="en-US" dirty="0" smtClean="0"/>
              <a:t>Redirects to the main page</a:t>
            </a:r>
          </a:p>
        </p:txBody>
      </p:sp>
    </p:spTree>
    <p:extLst>
      <p:ext uri="{BB962C8B-B14F-4D97-AF65-F5344CB8AC3E}">
        <p14:creationId xmlns:p14="http://schemas.microsoft.com/office/powerpoint/2010/main" val="3373885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12-15 at 12.11.3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r="4489"/>
          <a:stretch>
            <a:fillRect/>
          </a:stretch>
        </p:blipFill>
        <p:spPr>
          <a:xfrm>
            <a:off x="549275" y="488404"/>
            <a:ext cx="8042276" cy="5584080"/>
          </a:xfrm>
        </p:spPr>
      </p:pic>
    </p:spTree>
    <p:extLst>
      <p:ext uri="{BB962C8B-B14F-4D97-AF65-F5344CB8AC3E}">
        <p14:creationId xmlns:p14="http://schemas.microsoft.com/office/powerpoint/2010/main" val="277446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HTML POST Form</a:t>
            </a:r>
          </a:p>
          <a:p>
            <a:r>
              <a:rPr lang="en-US" dirty="0" smtClean="0"/>
              <a:t>First name, middle initial &amp; last name text fields </a:t>
            </a:r>
          </a:p>
          <a:p>
            <a:r>
              <a:rPr lang="en-US" dirty="0" smtClean="0"/>
              <a:t>Create a password field</a:t>
            </a:r>
          </a:p>
          <a:p>
            <a:r>
              <a:rPr lang="en-US" dirty="0" smtClean="0"/>
              <a:t>Confirm password field </a:t>
            </a:r>
          </a:p>
          <a:p>
            <a:r>
              <a:rPr lang="en-US" dirty="0" smtClean="0"/>
              <a:t>PHP script checks if it’s valid</a:t>
            </a:r>
          </a:p>
          <a:p>
            <a:r>
              <a:rPr lang="en-US" dirty="0" smtClean="0"/>
              <a:t>Password hash with </a:t>
            </a:r>
            <a:r>
              <a:rPr lang="en-US" dirty="0" err="1" smtClean="0"/>
              <a:t>password_hash</a:t>
            </a:r>
            <a:r>
              <a:rPr lang="en-US" dirty="0" smtClean="0"/>
              <a:t> function</a:t>
            </a:r>
          </a:p>
          <a:p>
            <a:r>
              <a:rPr lang="en-US" dirty="0" smtClean="0"/>
              <a:t>Stored in Database with SQL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44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Page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register button is pressed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script analyzes the form</a:t>
            </a:r>
          </a:p>
          <a:p>
            <a:pPr lvl="1"/>
            <a:r>
              <a:rPr lang="en-US" dirty="0" smtClean="0"/>
              <a:t>The first letter from the first name, Mid. Initial, &amp; first letter of last name are concatenated </a:t>
            </a:r>
          </a:p>
          <a:p>
            <a:pPr lvl="1"/>
            <a:r>
              <a:rPr lang="en-US" dirty="0" smtClean="0"/>
              <a:t>A random 5 digit number is added to the end	</a:t>
            </a:r>
          </a:p>
          <a:p>
            <a:pPr lvl="2"/>
            <a:r>
              <a:rPr lang="en-US" dirty="0" smtClean="0"/>
              <a:t>Public Safety ID is created</a:t>
            </a:r>
          </a:p>
          <a:p>
            <a:pPr lvl="1"/>
            <a:r>
              <a:rPr lang="en-US" dirty="0" smtClean="0"/>
              <a:t>The passwords are tested to see if they match and that they have the correct requirements</a:t>
            </a:r>
          </a:p>
        </p:txBody>
      </p:sp>
    </p:spTree>
    <p:extLst>
      <p:ext uri="{BB962C8B-B14F-4D97-AF65-F5344CB8AC3E}">
        <p14:creationId xmlns:p14="http://schemas.microsoft.com/office/powerpoint/2010/main" val="2349893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12-15 at 12.11.5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" r="824"/>
          <a:stretch>
            <a:fillRect/>
          </a:stretch>
        </p:blipFill>
        <p:spPr>
          <a:xfrm>
            <a:off x="549275" y="607113"/>
            <a:ext cx="8042276" cy="5546771"/>
          </a:xfrm>
        </p:spPr>
      </p:pic>
    </p:spTree>
    <p:extLst>
      <p:ext uri="{BB962C8B-B14F-4D97-AF65-F5344CB8AC3E}">
        <p14:creationId xmlns:p14="http://schemas.microsoft.com/office/powerpoint/2010/main" val="112193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12-15 at 12.08.18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" r="614"/>
          <a:stretch/>
        </p:blipFill>
        <p:spPr>
          <a:xfrm>
            <a:off x="276783" y="380453"/>
            <a:ext cx="8743072" cy="4226821"/>
          </a:xfrm>
        </p:spPr>
      </p:pic>
      <p:sp>
        <p:nvSpPr>
          <p:cNvPr id="5" name="TextBox 4"/>
          <p:cNvSpPr txBox="1"/>
          <p:nvPr/>
        </p:nvSpPr>
        <p:spPr>
          <a:xfrm>
            <a:off x="2230542" y="4770075"/>
            <a:ext cx="4168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ID &amp; Password Table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5197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Page</a:t>
            </a:r>
            <a:endParaRPr lang="en-US" dirty="0"/>
          </a:p>
        </p:txBody>
      </p:sp>
      <p:pic>
        <p:nvPicPr>
          <p:cNvPr id="4" name="Content Placeholder 3" descr="Screen Shot 2015-12-15 at 12.12.1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" b="2218"/>
          <a:stretch>
            <a:fillRect/>
          </a:stretch>
        </p:blipFill>
        <p:spPr>
          <a:xfrm>
            <a:off x="211657" y="1444532"/>
            <a:ext cx="8710510" cy="5083795"/>
          </a:xfrm>
        </p:spPr>
      </p:pic>
    </p:spTree>
    <p:extLst>
      <p:ext uri="{BB962C8B-B14F-4D97-AF65-F5344CB8AC3E}">
        <p14:creationId xmlns:p14="http://schemas.microsoft.com/office/powerpoint/2010/main" val="261664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Logout Button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‘Includes’ file</a:t>
            </a:r>
          </a:p>
          <a:p>
            <a:r>
              <a:rPr lang="en-US" dirty="0"/>
              <a:t>if (</a:t>
            </a:r>
            <a:r>
              <a:rPr lang="en-US" dirty="0" err="1"/>
              <a:t>isset</a:t>
            </a:r>
            <a:r>
              <a:rPr lang="en-US" dirty="0"/>
              <a:t>($_POST['logout'])</a:t>
            </a:r>
            <a:r>
              <a:rPr lang="en-US" dirty="0" smtClean="0"/>
              <a:t>) – checks if the logout button is pressed</a:t>
            </a:r>
          </a:p>
          <a:p>
            <a:r>
              <a:rPr lang="en-US" dirty="0" smtClean="0"/>
              <a:t>Destroys the session (</a:t>
            </a:r>
            <a:r>
              <a:rPr lang="en-US" dirty="0" err="1" smtClean="0"/>
              <a:t>session_destroy</a:t>
            </a:r>
            <a:r>
              <a:rPr lang="en-US" dirty="0" smtClean="0"/>
              <a:t> function)</a:t>
            </a:r>
          </a:p>
          <a:p>
            <a:r>
              <a:rPr lang="en-US" dirty="0" smtClean="0"/>
              <a:t>Returns to the login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963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Plans for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features in the app’s interface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NetID</a:t>
            </a:r>
            <a:r>
              <a:rPr lang="en-US" dirty="0" smtClean="0"/>
              <a:t> registration	</a:t>
            </a:r>
          </a:p>
          <a:p>
            <a:pPr lvl="2"/>
            <a:r>
              <a:rPr lang="en-US" dirty="0" smtClean="0"/>
              <a:t>Public Safety can Identify who sent the request</a:t>
            </a:r>
          </a:p>
          <a:p>
            <a:pPr lvl="2"/>
            <a:r>
              <a:rPr lang="en-US" dirty="0" smtClean="0"/>
              <a:t>Eliminate possibility of ‘false’ alarms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Non-Emergency request form</a:t>
            </a:r>
          </a:p>
          <a:p>
            <a:pPr lvl="2"/>
            <a:r>
              <a:rPr lang="en-US" dirty="0" smtClean="0"/>
              <a:t>User can type in what problem needs to be fixed etc.</a:t>
            </a:r>
          </a:p>
          <a:p>
            <a:r>
              <a:rPr lang="en-US" dirty="0" smtClean="0"/>
              <a:t>Android Version</a:t>
            </a:r>
          </a:p>
          <a:p>
            <a:pPr lvl="1"/>
            <a:r>
              <a:rPr lang="en-US" dirty="0" smtClean="0"/>
              <a:t>For students without apple devices</a:t>
            </a:r>
          </a:p>
        </p:txBody>
      </p:sp>
    </p:spTree>
    <p:extLst>
      <p:ext uri="{BB962C8B-B14F-4D97-AF65-F5344CB8AC3E}">
        <p14:creationId xmlns:p14="http://schemas.microsoft.com/office/powerpoint/2010/main" val="97344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Plans for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Features to add to the website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When an alert is received:</a:t>
            </a:r>
          </a:p>
          <a:p>
            <a:pPr lvl="2"/>
            <a:r>
              <a:rPr lang="en-US" dirty="0" smtClean="0"/>
              <a:t>Send an email/call/text to the Officers</a:t>
            </a:r>
          </a:p>
          <a:p>
            <a:pPr lvl="2"/>
            <a:r>
              <a:rPr lang="en-US" dirty="0" smtClean="0"/>
              <a:t>An alarm or flashing icon on the website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Person that sent the request</a:t>
            </a:r>
          </a:p>
          <a:p>
            <a:pPr lvl="2"/>
            <a:r>
              <a:rPr lang="en-US"/>
              <a:t>P</a:t>
            </a:r>
            <a:r>
              <a:rPr lang="en-US" smtClean="0"/>
              <a:t>hone </a:t>
            </a:r>
            <a:r>
              <a:rPr lang="en-US" dirty="0" smtClean="0"/>
              <a:t>number displayed with the map marker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93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Students may be in need of assistance around campus</a:t>
            </a:r>
          </a:p>
          <a:p>
            <a:r>
              <a:rPr lang="en-US" dirty="0" smtClean="0"/>
              <a:t>Emergency “Blue Light” phones are one option</a:t>
            </a:r>
          </a:p>
          <a:p>
            <a:pPr lvl="1"/>
            <a:r>
              <a:rPr lang="en-US" dirty="0" smtClean="0"/>
              <a:t>But may be out of reach / service</a:t>
            </a:r>
          </a:p>
          <a:p>
            <a:r>
              <a:rPr lang="en-US" dirty="0" smtClean="0"/>
              <a:t>Calling Public Safety’s Emergency Number</a:t>
            </a:r>
          </a:p>
          <a:p>
            <a:pPr lvl="1"/>
            <a:r>
              <a:rPr lang="en-US" dirty="0" smtClean="0"/>
              <a:t>This is better, but not all students will remember the number or program it into their phones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803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RED DOT App </a:t>
            </a:r>
          </a:p>
          <a:p>
            <a:r>
              <a:rPr lang="en-US" dirty="0" smtClean="0"/>
              <a:t>Gives students an alternative way to contact help from Public Safety</a:t>
            </a:r>
          </a:p>
          <a:p>
            <a:r>
              <a:rPr lang="en-US" dirty="0" smtClean="0"/>
              <a:t>Students would be reminded to install the app throughout the school year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4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Developed with Apple’s </a:t>
            </a:r>
            <a:r>
              <a:rPr lang="en-US" dirty="0" err="1" smtClean="0"/>
              <a:t>Xcode</a:t>
            </a:r>
            <a:r>
              <a:rPr lang="en-US" dirty="0" smtClean="0"/>
              <a:t> +  the Swift Programming Language </a:t>
            </a:r>
          </a:p>
          <a:p>
            <a:r>
              <a:rPr lang="en-US" dirty="0" smtClean="0"/>
              <a:t>Model-View-Controller Paradigm </a:t>
            </a:r>
          </a:p>
          <a:p>
            <a:pPr lvl="1"/>
            <a:r>
              <a:rPr lang="en-US" b="1" dirty="0" smtClean="0"/>
              <a:t>Model</a:t>
            </a:r>
            <a:r>
              <a:rPr lang="en-US" dirty="0" smtClean="0"/>
              <a:t> – the classes that hold the app’s data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View</a:t>
            </a:r>
            <a:r>
              <a:rPr lang="en-US" dirty="0" smtClean="0"/>
              <a:t> – controls &amp; other elements </a:t>
            </a:r>
            <a:r>
              <a:rPr lang="en-US" dirty="0" smtClean="0"/>
              <a:t>the user sees </a:t>
            </a:r>
            <a:r>
              <a:rPr lang="en-US" dirty="0" smtClean="0"/>
              <a:t>and </a:t>
            </a:r>
            <a:r>
              <a:rPr lang="en-US" dirty="0" smtClean="0"/>
              <a:t>interacts with</a:t>
            </a:r>
            <a:endParaRPr lang="en-US" dirty="0" smtClean="0"/>
          </a:p>
          <a:p>
            <a:pPr lvl="1"/>
            <a:r>
              <a:rPr lang="en-US" b="1" dirty="0" smtClean="0"/>
              <a:t>Controller</a:t>
            </a:r>
            <a:r>
              <a:rPr lang="en-US" dirty="0" smtClean="0"/>
              <a:t>– the code that binds the model and view   </a:t>
            </a:r>
          </a:p>
          <a:p>
            <a:pPr marL="349250" lvl="1" indent="0">
              <a:buNone/>
            </a:pPr>
            <a:r>
              <a:rPr lang="en-US" dirty="0"/>
              <a:t>	</a:t>
            </a:r>
            <a:r>
              <a:rPr lang="en-US" dirty="0" smtClean="0"/>
              <a:t>	   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91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User Interface</a:t>
            </a:r>
          </a:p>
          <a:p>
            <a:pPr lvl="1"/>
            <a:r>
              <a:rPr lang="en-US" dirty="0" smtClean="0"/>
              <a:t>Simple, quick &amp; easy to use</a:t>
            </a:r>
            <a:endParaRPr lang="en-US" dirty="0"/>
          </a:p>
          <a:p>
            <a:r>
              <a:rPr lang="en-US" dirty="0" smtClean="0"/>
              <a:t>A large red button</a:t>
            </a:r>
          </a:p>
          <a:p>
            <a:r>
              <a:rPr lang="en-US" dirty="0" smtClean="0"/>
              <a:t>Instructions: hold the button down for 5 seconds to request assistance from Public Safety</a:t>
            </a:r>
          </a:p>
        </p:txBody>
      </p:sp>
    </p:spTree>
    <p:extLst>
      <p:ext uri="{BB962C8B-B14F-4D97-AF65-F5344CB8AC3E}">
        <p14:creationId xmlns:p14="http://schemas.microsoft.com/office/powerpoint/2010/main" val="1263009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Screen Shot 2015-12-15 at 7.48.0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66" r="-24406" b="616"/>
          <a:stretch/>
        </p:blipFill>
        <p:spPr>
          <a:xfrm>
            <a:off x="2318259" y="-1735054"/>
            <a:ext cx="5404034" cy="8366251"/>
          </a:xfrm>
        </p:spPr>
      </p:pic>
    </p:spTree>
    <p:extLst>
      <p:ext uri="{BB962C8B-B14F-4D97-AF65-F5344CB8AC3E}">
        <p14:creationId xmlns:p14="http://schemas.microsoft.com/office/powerpoint/2010/main" val="4293659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d_button copy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489" t="-133469" r="-30298" b="-24869"/>
          <a:stretch/>
        </p:blipFill>
        <p:spPr>
          <a:xfrm>
            <a:off x="651300" y="-4229428"/>
            <a:ext cx="8977099" cy="9506455"/>
          </a:xfrm>
        </p:spPr>
      </p:pic>
      <p:pic>
        <p:nvPicPr>
          <p:cNvPr id="5" name="Picture 4" descr="hal-90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47" y="523800"/>
            <a:ext cx="3896051" cy="3896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547" y="4762894"/>
            <a:ext cx="3896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HAL 9000 from the film </a:t>
            </a:r>
            <a:r>
              <a:rPr lang="en-US" i="1" dirty="0" smtClean="0"/>
              <a:t>2001: A Space Odyssey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82183" y="4884036"/>
            <a:ext cx="2197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 DOT BUTTON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3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 Icon</a:t>
            </a:r>
            <a:endParaRPr lang="en-US" dirty="0"/>
          </a:p>
        </p:txBody>
      </p:sp>
      <p:pic>
        <p:nvPicPr>
          <p:cNvPr id="6" name="Content Placeholder 5" descr="Screen Shot 2015-12-15 at 11.45.47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7" t="7956" r="27866" b="68029"/>
          <a:stretch/>
        </p:blipFill>
        <p:spPr>
          <a:xfrm>
            <a:off x="357227" y="1444532"/>
            <a:ext cx="2473330" cy="2354194"/>
          </a:xfrm>
        </p:spPr>
      </p:pic>
      <p:pic>
        <p:nvPicPr>
          <p:cNvPr id="8" name="Picture 7" descr="Screen Shot 2015-12-15 at 12.54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622" y="1634113"/>
            <a:ext cx="5931378" cy="4636060"/>
          </a:xfrm>
          <a:prstGeom prst="rect">
            <a:avLst/>
          </a:prstGeom>
        </p:spPr>
      </p:pic>
      <p:pic>
        <p:nvPicPr>
          <p:cNvPr id="9" name="Picture 8" descr="Screen Shot 2015-12-15 at 11.45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27" y="3824533"/>
            <a:ext cx="3561456" cy="289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9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2243</TotalTime>
  <Words>677</Words>
  <Application>Microsoft Macintosh PowerPoint</Application>
  <PresentationFormat>On-screen Show (4:3)</PresentationFormat>
  <Paragraphs>138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Breeze</vt:lpstr>
      <vt:lpstr>PowerPoint Presentation</vt:lpstr>
      <vt:lpstr>OVERVIEW</vt:lpstr>
      <vt:lpstr>Situation</vt:lpstr>
      <vt:lpstr>Solution </vt:lpstr>
      <vt:lpstr>The App </vt:lpstr>
      <vt:lpstr>The GUI</vt:lpstr>
      <vt:lpstr>PowerPoint Presentation</vt:lpstr>
      <vt:lpstr>PowerPoint Presentation</vt:lpstr>
      <vt:lpstr>The App Icon</vt:lpstr>
      <vt:lpstr>The App</vt:lpstr>
      <vt:lpstr>The Button</vt:lpstr>
      <vt:lpstr>Button Pressed</vt:lpstr>
      <vt:lpstr>Button Pressed</vt:lpstr>
      <vt:lpstr>PowerPoint Presentation</vt:lpstr>
      <vt:lpstr>PHP Script </vt:lpstr>
      <vt:lpstr>PowerPoint Presentation</vt:lpstr>
      <vt:lpstr>PowerPoint Presentation</vt:lpstr>
      <vt:lpstr>PowerPoint Presentation</vt:lpstr>
      <vt:lpstr>The Website</vt:lpstr>
      <vt:lpstr>Login Page</vt:lpstr>
      <vt:lpstr>PowerPoint Presentation</vt:lpstr>
      <vt:lpstr>Register Page</vt:lpstr>
      <vt:lpstr>Register Page </vt:lpstr>
      <vt:lpstr>PowerPoint Presentation</vt:lpstr>
      <vt:lpstr>PowerPoint Presentation</vt:lpstr>
      <vt:lpstr>Main Page</vt:lpstr>
      <vt:lpstr>Logout Button</vt:lpstr>
      <vt:lpstr>Improvement Plans for the Future</vt:lpstr>
      <vt:lpstr>Improvement Plans for the Future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DOT</dc:title>
  <dc:creator>Dan Gotlund</dc:creator>
  <cp:lastModifiedBy>Dan Gotlund</cp:lastModifiedBy>
  <cp:revision>40</cp:revision>
  <dcterms:created xsi:type="dcterms:W3CDTF">2015-12-13T18:36:31Z</dcterms:created>
  <dcterms:modified xsi:type="dcterms:W3CDTF">2015-12-16T21:21:12Z</dcterms:modified>
</cp:coreProperties>
</file>