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256" r:id="rId2"/>
    <p:sldId id="269" r:id="rId3"/>
    <p:sldId id="257" r:id="rId4"/>
    <p:sldId id="258" r:id="rId5"/>
    <p:sldId id="264" r:id="rId6"/>
    <p:sldId id="259" r:id="rId7"/>
    <p:sldId id="265" r:id="rId8"/>
    <p:sldId id="266" r:id="rId9"/>
    <p:sldId id="267" r:id="rId10"/>
    <p:sldId id="261" r:id="rId11"/>
    <p:sldId id="263" r:id="rId12"/>
    <p:sldId id="262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10" autoAdjust="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EE7E-D8A6-4671-8D22-0EB365BD3BC1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7784E-2265-426E-A990-5BCA0CB7D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96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issue that we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saw as prevalent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the existing technology, AMI, which only allows for searching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7784E-2265-426E-A990-5BCA0CB7DC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60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Easy to Navigate GUI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Bootstrap- Bootstrap-</a:t>
            </a:r>
            <a:r>
              <a:rPr lang="en-US" baseline="0" dirty="0" smtClean="0"/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classes are useful for getting a general layout and style of various components </a:t>
            </a:r>
            <a:endParaRPr lang="en-US" dirty="0" smtClean="0"/>
          </a:p>
          <a:p>
            <a:pPr lvl="1"/>
            <a:r>
              <a:rPr lang="en-US" dirty="0" smtClean="0"/>
              <a:t>Scalability </a:t>
            </a:r>
          </a:p>
          <a:p>
            <a:pPr lvl="2"/>
            <a:r>
              <a:rPr lang="en-US" dirty="0" smtClean="0"/>
              <a:t>Collapsible menu</a:t>
            </a:r>
          </a:p>
          <a:p>
            <a:r>
              <a:rPr lang="en-US" dirty="0" smtClean="0"/>
              <a:t>User Responsiveness</a:t>
            </a:r>
          </a:p>
          <a:p>
            <a:pPr lvl="1"/>
            <a:r>
              <a:rPr lang="en-US" dirty="0" smtClean="0"/>
              <a:t>MongoDB</a:t>
            </a:r>
          </a:p>
          <a:p>
            <a:pPr lvl="2"/>
            <a:r>
              <a:rPr lang="en-US" dirty="0" smtClean="0"/>
              <a:t>JSON</a:t>
            </a:r>
          </a:p>
          <a:p>
            <a:pPr lvl="2"/>
            <a:r>
              <a:rPr lang="en-US" dirty="0" smtClean="0"/>
              <a:t>Postgres </a:t>
            </a:r>
          </a:p>
          <a:p>
            <a:pPr lvl="3"/>
            <a:r>
              <a:rPr lang="en-US" dirty="0" smtClean="0"/>
              <a:t>No SQL</a:t>
            </a:r>
          </a:p>
          <a:p>
            <a:pPr lvl="1"/>
            <a:r>
              <a:rPr lang="en-US" dirty="0" smtClean="0"/>
              <a:t>Node.js</a:t>
            </a:r>
          </a:p>
          <a:p>
            <a:pPr lvl="2"/>
            <a:r>
              <a:rPr lang="en-US" dirty="0" smtClean="0"/>
              <a:t>Real time - chat</a:t>
            </a:r>
          </a:p>
          <a:p>
            <a:pPr lvl="2"/>
            <a:r>
              <a:rPr lang="en-US" dirty="0" smtClean="0"/>
              <a:t>Socket.io library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7784E-2265-426E-A990-5BCA0CB7DC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49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D7D85B2-2B1E-43E2-9E8F-6AAD4DEDF4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C2815E-90B7-4245-8E1A-84C1CC369D9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cover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74.74.91.215:3000/#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foworld.com/article/2975233/javascript/why-node-js-beats-java-net-for-web-mobile-iot-apps.html" TargetMode="External"/><Relationship Id="rId3" Type="http://schemas.openxmlformats.org/officeDocument/2006/relationships/hyperlink" Target="http://blog.modulus.io/top-10-reasons-to-use-node" TargetMode="External"/><Relationship Id="rId7" Type="http://schemas.openxmlformats.org/officeDocument/2006/relationships/hyperlink" Target="https://www.terlici.com/2015/05/16/uploading-files-locally.html" TargetMode="External"/><Relationship Id="rId2" Type="http://schemas.openxmlformats.org/officeDocument/2006/relationships/hyperlink" Target="http://mongoosejs.com/docs/guid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ocket.io/docs/" TargetMode="External"/><Relationship Id="rId5" Type="http://schemas.openxmlformats.org/officeDocument/2006/relationships/hyperlink" Target="https://docs.angularjs.org/api" TargetMode="External"/><Relationship Id="rId4" Type="http://schemas.openxmlformats.org/officeDocument/2006/relationships/hyperlink" Target="http://getbootstrap.com/component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Ayana Edmonds</a:t>
            </a:r>
          </a:p>
          <a:p>
            <a:r>
              <a:rPr lang="en-US" dirty="0" smtClean="0"/>
              <a:t>Justin Peck</a:t>
            </a:r>
          </a:p>
          <a:p>
            <a:r>
              <a:rPr lang="en-US" dirty="0" smtClean="0"/>
              <a:t>Adam Schmidt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Creighton Directory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9284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Profile</a:t>
            </a:r>
          </a:p>
          <a:p>
            <a:pPr lvl="1"/>
            <a:r>
              <a:rPr lang="en-US" dirty="0" smtClean="0"/>
              <a:t>Node/Express don’t support file </a:t>
            </a:r>
            <a:r>
              <a:rPr lang="en-US" dirty="0" smtClean="0"/>
              <a:t>upload</a:t>
            </a:r>
          </a:p>
          <a:p>
            <a:pPr lvl="2"/>
            <a:r>
              <a:rPr lang="en-US" dirty="0" smtClean="0"/>
              <a:t>Saving profile picture locally vs in database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0303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/>
              <a:t>Filtering </a:t>
            </a:r>
            <a:r>
              <a:rPr lang="en-US" b="1" dirty="0" smtClean="0"/>
              <a:t>Chats</a:t>
            </a:r>
            <a:r>
              <a:rPr lang="en-US" dirty="0"/>
              <a:t>: </a:t>
            </a:r>
          </a:p>
          <a:p>
            <a:pPr lvl="1"/>
            <a:r>
              <a:rPr lang="en-US" dirty="0" smtClean="0"/>
              <a:t>User groups</a:t>
            </a:r>
          </a:p>
          <a:p>
            <a:pPr lvl="0"/>
            <a:r>
              <a:rPr lang="en-US" b="1" dirty="0" smtClean="0"/>
              <a:t>Notifications:</a:t>
            </a:r>
            <a:endParaRPr lang="en-US" dirty="0" smtClean="0"/>
          </a:p>
          <a:p>
            <a:pPr lvl="1"/>
            <a:r>
              <a:rPr lang="en-US" dirty="0" smtClean="0"/>
              <a:t>Notification alert through email/Creighton </a:t>
            </a:r>
            <a:r>
              <a:rPr lang="en-US" dirty="0"/>
              <a:t>account </a:t>
            </a:r>
            <a:r>
              <a:rPr lang="en-US" dirty="0" smtClean="0"/>
              <a:t> </a:t>
            </a:r>
            <a:endParaRPr lang="en-US" dirty="0"/>
          </a:p>
          <a:p>
            <a:pPr lvl="0"/>
            <a:r>
              <a:rPr lang="en-US" b="1" dirty="0"/>
              <a:t>GUI </a:t>
            </a:r>
            <a:r>
              <a:rPr lang="en-US" b="1" dirty="0"/>
              <a:t>E</a:t>
            </a:r>
            <a:r>
              <a:rPr lang="en-US" b="1" dirty="0" smtClean="0"/>
              <a:t>nhancements</a:t>
            </a:r>
            <a:r>
              <a:rPr lang="en-US" b="1" dirty="0"/>
              <a:t>: </a:t>
            </a:r>
            <a:endParaRPr lang="en-US" dirty="0"/>
          </a:p>
          <a:p>
            <a:pPr lvl="1"/>
            <a:r>
              <a:rPr lang="en-US" dirty="0" smtClean="0"/>
              <a:t>Mirror </a:t>
            </a:r>
            <a:r>
              <a:rPr lang="en-US" dirty="0"/>
              <a:t>the official Creighton website design </a:t>
            </a:r>
            <a:r>
              <a:rPr lang="en-US" dirty="0" smtClean="0"/>
              <a:t>and feel </a:t>
            </a:r>
          </a:p>
          <a:p>
            <a:pPr lvl="0"/>
            <a:r>
              <a:rPr lang="en-US" b="1" dirty="0" smtClean="0"/>
              <a:t>Handling Local Files: </a:t>
            </a:r>
            <a:endParaRPr lang="en-US" dirty="0" smtClean="0"/>
          </a:p>
          <a:p>
            <a:pPr lvl="1"/>
            <a:r>
              <a:rPr lang="en-US" dirty="0" smtClean="0"/>
              <a:t>Remove unused images</a:t>
            </a:r>
          </a:p>
          <a:p>
            <a:pPr lvl="1"/>
            <a:r>
              <a:rPr lang="en-US" dirty="0" smtClean="0"/>
              <a:t>Resize images</a:t>
            </a:r>
            <a:endParaRPr lang="en-US" dirty="0" smtClean="0"/>
          </a:p>
          <a:p>
            <a:pPr lvl="1"/>
            <a:r>
              <a:rPr lang="en-US" dirty="0" smtClean="0"/>
              <a:t>Allow to back </a:t>
            </a:r>
            <a:r>
              <a:rPr lang="en-US" dirty="0"/>
              <a:t>up the data already stored on the server just in case it crashes. </a:t>
            </a:r>
            <a:endParaRPr lang="en-US" dirty="0" smtClean="0"/>
          </a:p>
          <a:p>
            <a:pPr lvl="2"/>
            <a:r>
              <a:rPr lang="en-US" dirty="0" smtClean="0"/>
              <a:t>Improve </a:t>
            </a:r>
            <a:r>
              <a:rPr lang="en-US" dirty="0"/>
              <a:t>speed </a:t>
            </a:r>
            <a:r>
              <a:rPr lang="en-US" dirty="0" smtClean="0"/>
              <a:t>&amp; provide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2765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http://174.74.91.215:3000</a:t>
            </a:r>
            <a:r>
              <a:rPr lang="en-US" dirty="0" smtClean="0">
                <a:hlinkClick r:id="rId3"/>
              </a:rPr>
              <a:t>/#/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288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u="sng" dirty="0">
                <a:hlinkClick r:id="rId2"/>
              </a:rPr>
              <a:t>http://mongoosejs.com/docs/guide.html</a:t>
            </a:r>
            <a:endParaRPr lang="en-US" dirty="0"/>
          </a:p>
          <a:p>
            <a:pPr lvl="0"/>
            <a:r>
              <a:rPr lang="en-US" u="sng" dirty="0">
                <a:hlinkClick r:id="rId3"/>
              </a:rPr>
              <a:t>http://</a:t>
            </a:r>
            <a:r>
              <a:rPr lang="en-US" u="sng" dirty="0" smtClean="0">
                <a:hlinkClick r:id="rId3"/>
              </a:rPr>
              <a:t>blog.modulus.io/top-10-reasons-to-use-node</a:t>
            </a:r>
            <a:endParaRPr lang="en-US" dirty="0"/>
          </a:p>
          <a:p>
            <a:r>
              <a:rPr lang="en-US" u="sng" dirty="0">
                <a:hlinkClick r:id="rId4"/>
              </a:rPr>
              <a:t>http://getbootstrap.com/components</a:t>
            </a:r>
            <a:r>
              <a:rPr lang="en-US" u="sng" dirty="0" smtClean="0">
                <a:hlinkClick r:id="rId4"/>
              </a:rPr>
              <a:t>/</a:t>
            </a:r>
            <a:endParaRPr lang="en-US" dirty="0"/>
          </a:p>
          <a:p>
            <a:pPr lvl="0"/>
            <a:r>
              <a:rPr lang="en-US" u="sng" dirty="0">
                <a:hlinkClick r:id="rId5"/>
              </a:rPr>
              <a:t>https://docs.angularjs.org/api</a:t>
            </a:r>
            <a:endParaRPr lang="en-US" dirty="0"/>
          </a:p>
          <a:p>
            <a:pPr lvl="0"/>
            <a:r>
              <a:rPr lang="en-US" u="sng" dirty="0">
                <a:hlinkClick r:id="rId6"/>
              </a:rPr>
              <a:t>http://socket.io/docs/</a:t>
            </a:r>
            <a:endParaRPr lang="en-US" dirty="0"/>
          </a:p>
          <a:p>
            <a:r>
              <a:rPr lang="en-US" u="sng" dirty="0">
                <a:hlinkClick r:id="rId7"/>
              </a:rPr>
              <a:t>https://</a:t>
            </a:r>
            <a:r>
              <a:rPr lang="en-US" u="sng" dirty="0" smtClean="0">
                <a:hlinkClick r:id="rId7"/>
              </a:rPr>
              <a:t>www.terlici.com/2015/05/16/uploading-files-locally.html</a:t>
            </a:r>
            <a:endParaRPr lang="en-US" u="sng" dirty="0"/>
          </a:p>
          <a:p>
            <a:r>
              <a:rPr lang="en-US" u="sng" dirty="0">
                <a:hlinkClick r:id="rId8"/>
              </a:rPr>
              <a:t>http://www.infoworld.com/article/2975233/javascript/why-node-js-beats-java-net-for-web-mobile-iot-apps.html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509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Background and Motivation</a:t>
            </a:r>
          </a:p>
          <a:p>
            <a:r>
              <a:rPr lang="en-US" dirty="0" smtClean="0"/>
              <a:t>Functionality</a:t>
            </a:r>
          </a:p>
          <a:p>
            <a:r>
              <a:rPr lang="en-US" dirty="0" smtClean="0"/>
              <a:t>Issues</a:t>
            </a:r>
          </a:p>
          <a:p>
            <a:r>
              <a:rPr lang="en-US" dirty="0" smtClean="0"/>
              <a:t>Future Work</a:t>
            </a:r>
          </a:p>
          <a:p>
            <a:r>
              <a:rPr lang="en-US" dirty="0" smtClean="0"/>
              <a:t>Demo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5348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Creighton Directory</a:t>
            </a:r>
          </a:p>
          <a:p>
            <a:pPr lvl="1"/>
            <a:r>
              <a:rPr lang="en-US" sz="2400" dirty="0" smtClean="0"/>
              <a:t>Search </a:t>
            </a:r>
          </a:p>
          <a:p>
            <a:pPr lvl="1"/>
            <a:r>
              <a:rPr lang="en-US" sz="2400" dirty="0" smtClean="0"/>
              <a:t>Chat</a:t>
            </a:r>
          </a:p>
          <a:p>
            <a:pPr lvl="1"/>
            <a:r>
              <a:rPr lang="en-US" sz="2400" dirty="0" smtClean="0"/>
              <a:t>Create/edit </a:t>
            </a:r>
            <a:r>
              <a:rPr lang="en-US" sz="2400" dirty="0" smtClean="0"/>
              <a:t>profile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327733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AMI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Creighton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>
              <a:lnSpc>
                <a:spcPct val="80000"/>
              </a:lnSpc>
            </a:pPr>
            <a:r>
              <a:rPr lang="en-US" sz="2100" dirty="0">
                <a:solidFill>
                  <a:schemeClr val="tx1"/>
                </a:solidFill>
              </a:rPr>
              <a:t>Search by: </a:t>
            </a:r>
          </a:p>
          <a:p>
            <a:pPr lvl="1"/>
            <a:r>
              <a:rPr lang="en-US" sz="1800" dirty="0"/>
              <a:t>S</a:t>
            </a:r>
            <a:r>
              <a:rPr lang="en-US" sz="1800" dirty="0" smtClean="0"/>
              <a:t>tudent Name</a:t>
            </a:r>
          </a:p>
          <a:p>
            <a:r>
              <a:rPr lang="en-US" sz="2000" dirty="0" smtClean="0"/>
              <a:t>Returns: </a:t>
            </a:r>
          </a:p>
          <a:p>
            <a:pPr lvl="1"/>
            <a:r>
              <a:rPr lang="en-US" sz="1800" dirty="0" smtClean="0"/>
              <a:t>Creighton ID Image</a:t>
            </a:r>
          </a:p>
          <a:p>
            <a:pPr lvl="1"/>
            <a:r>
              <a:rPr lang="en-US" sz="1800" dirty="0"/>
              <a:t>F</a:t>
            </a:r>
            <a:r>
              <a:rPr lang="en-US" sz="1800" dirty="0" smtClean="0"/>
              <a:t>ull name </a:t>
            </a:r>
          </a:p>
          <a:p>
            <a:pPr lvl="1"/>
            <a:r>
              <a:rPr lang="en-US" sz="1800" dirty="0" smtClean="0"/>
              <a:t>College </a:t>
            </a:r>
          </a:p>
          <a:p>
            <a:pPr lvl="1"/>
            <a:r>
              <a:rPr lang="en-US" sz="1800" dirty="0"/>
              <a:t>Y</a:t>
            </a:r>
            <a:r>
              <a:rPr lang="en-US" sz="1800" dirty="0" smtClean="0"/>
              <a:t>ear Graduating</a:t>
            </a:r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Search by: </a:t>
            </a:r>
          </a:p>
          <a:p>
            <a:pPr lvl="1"/>
            <a:r>
              <a:rPr lang="en-US" dirty="0" smtClean="0"/>
              <a:t>First </a:t>
            </a:r>
            <a:r>
              <a:rPr lang="en-US" dirty="0"/>
              <a:t>and </a:t>
            </a:r>
            <a:r>
              <a:rPr lang="en-US" dirty="0" smtClean="0"/>
              <a:t>Last </a:t>
            </a:r>
            <a:r>
              <a:rPr lang="en-US" dirty="0"/>
              <a:t>N</a:t>
            </a:r>
            <a:r>
              <a:rPr lang="en-US" dirty="0" smtClean="0"/>
              <a:t>ame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orm </a:t>
            </a:r>
            <a:r>
              <a:rPr lang="en-US" dirty="0"/>
              <a:t>N</a:t>
            </a:r>
            <a:r>
              <a:rPr lang="en-US" dirty="0" smtClean="0"/>
              <a:t>umber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roup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et ID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ajor </a:t>
            </a:r>
          </a:p>
          <a:p>
            <a:pPr lvl="1"/>
            <a:r>
              <a:rPr lang="en-US" dirty="0" smtClean="0"/>
              <a:t>Email</a:t>
            </a:r>
          </a:p>
          <a:p>
            <a:r>
              <a:rPr lang="en-US" dirty="0" smtClean="0"/>
              <a:t>Returns:</a:t>
            </a:r>
          </a:p>
          <a:p>
            <a:pPr lvl="1"/>
            <a:r>
              <a:rPr lang="en-US" dirty="0"/>
              <a:t>First and Last Name </a:t>
            </a:r>
          </a:p>
          <a:p>
            <a:pPr lvl="1"/>
            <a:r>
              <a:rPr lang="en-US" dirty="0"/>
              <a:t>Dorm Number</a:t>
            </a:r>
          </a:p>
          <a:p>
            <a:pPr lvl="1"/>
            <a:r>
              <a:rPr lang="en-US" dirty="0"/>
              <a:t>Group</a:t>
            </a:r>
          </a:p>
          <a:p>
            <a:pPr lvl="1"/>
            <a:r>
              <a:rPr lang="en-US" dirty="0"/>
              <a:t>Net ID</a:t>
            </a:r>
          </a:p>
          <a:p>
            <a:pPr lvl="1"/>
            <a:r>
              <a:rPr lang="en-US" dirty="0"/>
              <a:t>Major </a:t>
            </a:r>
          </a:p>
          <a:p>
            <a:pPr lvl="1"/>
            <a:r>
              <a:rPr lang="en-US" dirty="0" smtClean="0"/>
              <a:t>Email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Motivation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7553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Facebook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Creighton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>
              <a:lnSpc>
                <a:spcPct val="80000"/>
              </a:lnSpc>
            </a:pPr>
            <a:r>
              <a:rPr lang="en-US" sz="3100" dirty="0" smtClean="0"/>
              <a:t>Available to public</a:t>
            </a:r>
          </a:p>
          <a:p>
            <a:pPr marL="0">
              <a:lnSpc>
                <a:spcPct val="80000"/>
              </a:lnSpc>
            </a:pPr>
            <a:r>
              <a:rPr lang="en-US" sz="3100" dirty="0" smtClean="0"/>
              <a:t>Not many truly utilize account</a:t>
            </a:r>
          </a:p>
          <a:p>
            <a:pPr marL="320040" lvl="2" indent="0">
              <a:lnSpc>
                <a:spcPct val="80000"/>
              </a:lnSpc>
              <a:buClr>
                <a:schemeClr val="accent1"/>
              </a:buClr>
              <a:buSzPct val="85000"/>
              <a:buNone/>
            </a:pPr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Exclusive to only Creighton students</a:t>
            </a:r>
          </a:p>
          <a:p>
            <a:r>
              <a:rPr lang="en-US" sz="2800" dirty="0" smtClean="0"/>
              <a:t>Provides live chat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Motivation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9406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Easy navigation with text inputs</a:t>
            </a:r>
          </a:p>
          <a:p>
            <a:r>
              <a:rPr lang="en-US" dirty="0" smtClean="0"/>
              <a:t>Simple Search</a:t>
            </a:r>
          </a:p>
          <a:p>
            <a:r>
              <a:rPr lang="en-US" dirty="0" smtClean="0"/>
              <a:t>Click on searched student’s name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Advanced Search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2" r="17912" b="23609"/>
          <a:stretch/>
        </p:blipFill>
        <p:spPr bwMode="auto">
          <a:xfrm>
            <a:off x="2466109" y="1219200"/>
            <a:ext cx="6525491" cy="5181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49298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5 chat rooms</a:t>
            </a:r>
          </a:p>
          <a:p>
            <a:r>
              <a:rPr lang="en-US" dirty="0" smtClean="0"/>
              <a:t>Differentiate current user names vs other user names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Chat Feature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175657"/>
            <a:ext cx="6553200" cy="522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718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New Announcement option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</a:p>
        </p:txBody>
      </p:sp>
      <p:pic>
        <p:nvPicPr>
          <p:cNvPr id="5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05" r="19048" b="27464"/>
          <a:stretch/>
        </p:blipFill>
        <p:spPr bwMode="auto">
          <a:xfrm>
            <a:off x="2590800" y="1143000"/>
            <a:ext cx="6400800" cy="5257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853718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Edit</a:t>
            </a:r>
          </a:p>
          <a:p>
            <a:r>
              <a:rPr lang="en-US" dirty="0" smtClean="0"/>
              <a:t>Upload Picture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Profile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1800" y="1371600"/>
            <a:ext cx="5943600" cy="5038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718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8328</TotalTime>
  <Words>291</Words>
  <Application>Microsoft Office PowerPoint</Application>
  <PresentationFormat>On-screen Show (4:3)</PresentationFormat>
  <Paragraphs>104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Creighton Directory</vt:lpstr>
      <vt:lpstr>Agenda</vt:lpstr>
      <vt:lpstr>Overview</vt:lpstr>
      <vt:lpstr>Background and Motivation</vt:lpstr>
      <vt:lpstr>Background and Motivation</vt:lpstr>
      <vt:lpstr>Functionality</vt:lpstr>
      <vt:lpstr>Functionality</vt:lpstr>
      <vt:lpstr>Functionality</vt:lpstr>
      <vt:lpstr>Functionality</vt:lpstr>
      <vt:lpstr>Issues</vt:lpstr>
      <vt:lpstr>Future Work</vt:lpstr>
      <vt:lpstr>Demo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Creighton Directory</dc:title>
  <dc:creator>AyanaLeandra</dc:creator>
  <cp:lastModifiedBy>AyanaLeandra</cp:lastModifiedBy>
  <cp:revision>87</cp:revision>
  <dcterms:created xsi:type="dcterms:W3CDTF">2015-12-10T02:13:38Z</dcterms:created>
  <dcterms:modified xsi:type="dcterms:W3CDTF">2015-12-16T02:04:51Z</dcterms:modified>
</cp:coreProperties>
</file>