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22" r:id="rId3"/>
    <p:sldId id="332" r:id="rId4"/>
    <p:sldId id="323" r:id="rId5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/>
    <p:restoredTop sz="94661"/>
  </p:normalViewPr>
  <p:slideViewPr>
    <p:cSldViewPr>
      <p:cViewPr varScale="1">
        <p:scale>
          <a:sx n="109" d="100"/>
          <a:sy n="109" d="100"/>
        </p:scale>
        <p:origin x="192" y="312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0B144A16-5894-374C-ACEF-76F451C357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47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49455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83BFCB2D-CB62-6141-8FFD-A6E926A9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713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2CEA7-4A2C-4D43-9B34-0435684F7E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838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F7FF8-7CAF-5343-9930-70CB36F329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875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BCE71-86FF-2D4D-9B6A-184976F2D6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2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9A4BD-E869-1941-BE68-8CA6AC1B73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333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06DAF-8BCA-7B4B-9D56-DA6E596BF6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916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E33D6-78FA-4B40-AB29-10883BEAC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60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6D22D-030E-5D4D-8320-0CB2C53C27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10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5B618-44CA-144C-8C6B-CE2B9E0B19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19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A7962-4958-0D43-99DD-D7D9BECE9E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050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DB64E-B1BE-B645-A0ED-32F301436D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498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E671465-AB2E-B842-83CF-FCA7566E01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dave-reed.com/csc58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FAB0971-14C9-4D42-A9A9-21C28789A14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15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581: Mobile App Development</a:t>
            </a:r>
            <a:endParaRPr lang="en-US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endParaRPr lang="en-US" sz="16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Spring 2019</a:t>
            </a:r>
          </a:p>
        </p:txBody>
      </p:sp>
      <p:sp>
        <p:nvSpPr>
          <p:cNvPr id="15363" name="Rectangle 13"/>
          <p:cNvSpPr>
            <a:spLocks noChangeArrowheads="1"/>
          </p:cNvSpPr>
          <p:nvPr/>
        </p:nvSpPr>
        <p:spPr bwMode="auto">
          <a:xfrm>
            <a:off x="685800" y="2362200"/>
            <a:ext cx="8534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lvl="2" indent="-342900"/>
            <a:r>
              <a:rPr lang="en-US" dirty="0">
                <a:solidFill>
                  <a:schemeClr val="accent2"/>
                </a:solidFill>
                <a:latin typeface="Arial Narrow" charset="0"/>
              </a:rPr>
              <a:t>See online syllabus:  </a:t>
            </a:r>
            <a:r>
              <a:rPr lang="en-US" u="sng" dirty="0">
                <a:solidFill>
                  <a:schemeClr val="tx2"/>
                </a:solidFill>
                <a:latin typeface="Arial Narrow" charset="0"/>
                <a:hlinkClick r:id="rId2"/>
              </a:rPr>
              <a:t>http://dave-reed.com/csc581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   (also on </a:t>
            </a:r>
            <a:r>
              <a:rPr lang="en-US" dirty="0" err="1">
                <a:solidFill>
                  <a:schemeClr val="accent2"/>
                </a:solidFill>
                <a:latin typeface="Arial Narrow" charset="0"/>
              </a:rPr>
              <a:t>BlueLine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) </a:t>
            </a:r>
            <a:r>
              <a:rPr lang="en-US" dirty="0">
                <a:latin typeface="Arial Narrow" charset="0"/>
              </a:rPr>
              <a:t>	</a:t>
            </a:r>
          </a:p>
          <a:p>
            <a:pPr marL="342900" indent="-342900"/>
            <a:endParaRPr lang="en-US" sz="1400" u="sng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/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/>
            <a:r>
              <a:rPr lang="en-US" dirty="0">
                <a:solidFill>
                  <a:schemeClr val="accent2"/>
                </a:solidFill>
                <a:latin typeface="Arial Narrow" charset="0"/>
              </a:rPr>
              <a:t>Course goals:</a:t>
            </a:r>
          </a:p>
          <a:p>
            <a:pPr marL="506413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800" dirty="0">
              <a:latin typeface="Arial Narrow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en-US" sz="2000" dirty="0">
                <a:latin typeface="Arial Narrow" charset="0"/>
              </a:rPr>
              <a:t>to apply existing programming skills to the mobile domain, addressing challenges such as memory restrictions, touch-based interfaces, and rapidly evolving architectures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>
                <a:latin typeface="Arial Narrow" charset="0"/>
              </a:rPr>
              <a:t>to appreciate the wide range of tools and platforms available for mobile development, and be able to identify appropriate tools for various tasks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>
                <a:latin typeface="Arial Narrow" charset="0"/>
              </a:rPr>
              <a:t>to be proficient with the </a:t>
            </a:r>
            <a:r>
              <a:rPr lang="en-US" sz="2000" dirty="0" err="1">
                <a:latin typeface="Arial Narrow" charset="0"/>
              </a:rPr>
              <a:t>XCode</a:t>
            </a:r>
            <a:r>
              <a:rPr lang="en-US" sz="2000" dirty="0">
                <a:latin typeface="Arial Narrow" charset="0"/>
              </a:rPr>
              <a:t> development environment and the Swift programming language</a:t>
            </a:r>
          </a:p>
          <a:p>
            <a:pPr marL="342900" indent="-342900">
              <a:buFont typeface="Arial" charset="0"/>
              <a:buChar char="•"/>
            </a:pPr>
            <a:r>
              <a:rPr lang="en-US" sz="2000" dirty="0">
                <a:latin typeface="Arial Narrow" charset="0"/>
              </a:rPr>
              <a:t>to design and implement apps that address real-world needs, using best practices in design and software engineering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CBC5250-106F-B64A-8B2F-9F6D6A1295C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General plan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190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for this course, we will focus on developing native apps for iOS (Apple’s mobile operating system, for iPhones &amp; iPads)</a:t>
            </a: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we will touch on Android and Web/hybrid approaches during the semester</a:t>
            </a:r>
          </a:p>
          <a:p>
            <a:pPr lvl="2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(e.g., </a:t>
            </a:r>
            <a:r>
              <a:rPr lang="en-US" dirty="0" err="1">
                <a:latin typeface="Arial Narrow" charset="0"/>
                <a:ea typeface="ＭＳ Ｐゴシック" charset="0"/>
              </a:rPr>
              <a:t>AppInventor</a:t>
            </a:r>
            <a:r>
              <a:rPr lang="en-US" dirty="0">
                <a:latin typeface="Arial Narrow" charset="0"/>
                <a:ea typeface="ＭＳ Ｐゴシック" charset="0"/>
              </a:rPr>
              <a:t>, </a:t>
            </a:r>
            <a:r>
              <a:rPr lang="en-US" dirty="0" err="1">
                <a:latin typeface="Arial Narrow" charset="0"/>
                <a:ea typeface="ＭＳ Ｐゴシック" charset="0"/>
              </a:rPr>
              <a:t>PhoneGap</a:t>
            </a:r>
            <a:r>
              <a:rPr lang="en-US" dirty="0">
                <a:latin typeface="Arial Narrow" charset="0"/>
                <a:ea typeface="ＭＳ Ｐゴシック" charset="0"/>
              </a:rPr>
              <a:t>/Adobe Cordova, </a:t>
            </a:r>
            <a:r>
              <a:rPr lang="mr-IN" dirty="0">
                <a:latin typeface="Arial Narrow" charset="0"/>
                <a:ea typeface="ＭＳ Ｐゴシック" charset="0"/>
              </a:rPr>
              <a:t>…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  <a:p>
            <a:pPr lvl="1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Apple has developed a robust IDE (</a:t>
            </a:r>
            <a:r>
              <a:rPr lang="en-US" dirty="0" err="1">
                <a:latin typeface="Arial Narrow" charset="0"/>
                <a:ea typeface="ＭＳ Ｐゴシック" charset="0"/>
              </a:rPr>
              <a:t>XCode</a:t>
            </a:r>
            <a:r>
              <a:rPr lang="en-US" dirty="0">
                <a:latin typeface="Arial Narrow" charset="0"/>
                <a:ea typeface="ＭＳ Ｐゴシック" charset="0"/>
              </a:rPr>
              <a:t>) and programming language (Swift), with an extensive tool kit (</a:t>
            </a:r>
            <a:r>
              <a:rPr lang="en-US" dirty="0" err="1">
                <a:latin typeface="Arial Narrow" charset="0"/>
                <a:ea typeface="ＭＳ Ｐゴシック" charset="0"/>
              </a:rPr>
              <a:t>UIKit</a:t>
            </a:r>
            <a:r>
              <a:rPr lang="en-US" dirty="0">
                <a:latin typeface="Arial Narrow" charset="0"/>
                <a:ea typeface="ＭＳ Ｐゴシック" charset="0"/>
              </a:rPr>
              <a:t>), for developers</a:t>
            </a:r>
          </a:p>
        </p:txBody>
      </p:sp>
      <p:pic>
        <p:nvPicPr>
          <p:cNvPr id="1026" name="Picture 2" descr="pp Development with Swif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546475"/>
            <a:ext cx="2143125" cy="308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85801" y="3581400"/>
            <a:ext cx="6172200" cy="28194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lnSpc>
                <a:spcPct val="70000"/>
              </a:lnSpc>
            </a:pPr>
            <a:r>
              <a:rPr lang="en-US" kern="0" dirty="0">
                <a:latin typeface="Arial Narrow" charset="0"/>
                <a:ea typeface="ＭＳ Ｐゴシック" charset="0"/>
              </a:rPr>
              <a:t>the format of the course will be hands-on</a:t>
            </a:r>
          </a:p>
          <a:p>
            <a:pPr lvl="1">
              <a:lnSpc>
                <a:spcPct val="70000"/>
              </a:lnSpc>
            </a:pPr>
            <a:r>
              <a:rPr lang="en-US" kern="0" dirty="0">
                <a:latin typeface="Arial Narrow" charset="0"/>
                <a:ea typeface="ＭＳ Ｐゴシック" charset="0"/>
              </a:rPr>
              <a:t>Apple Education has created a free, tutorial-based book</a:t>
            </a:r>
          </a:p>
          <a:p>
            <a:pPr lvl="1">
              <a:lnSpc>
                <a:spcPct val="70000"/>
              </a:lnSpc>
            </a:pPr>
            <a:r>
              <a:rPr lang="en-US" kern="0" dirty="0">
                <a:latin typeface="Arial Narrow" charset="0"/>
                <a:ea typeface="ＭＳ Ｐゴシック" charset="0"/>
              </a:rPr>
              <a:t>we will be following that book, working on exercises and labs in class</a:t>
            </a:r>
          </a:p>
          <a:p>
            <a:pPr lvl="1">
              <a:lnSpc>
                <a:spcPct val="70000"/>
              </a:lnSpc>
            </a:pPr>
            <a:r>
              <a:rPr lang="en-US" kern="0" dirty="0">
                <a:latin typeface="Arial Narrow" charset="0"/>
                <a:ea typeface="ＭＳ Ｐゴシック" charset="0"/>
              </a:rPr>
              <a:t>I will augment with additional examples</a:t>
            </a:r>
            <a:r>
              <a:rPr lang="en-US" kern="0">
                <a:latin typeface="Arial Narrow" charset="0"/>
                <a:ea typeface="ＭＳ Ｐゴシック" charset="0"/>
              </a:rPr>
              <a:t>, assignments</a:t>
            </a:r>
            <a:r>
              <a:rPr lang="en-US" kern="0" dirty="0">
                <a:latin typeface="Arial Narrow" charset="0"/>
                <a:ea typeface="ＭＳ Ｐゴシック" charset="0"/>
              </a:rPr>
              <a:t>, and readings</a:t>
            </a:r>
          </a:p>
          <a:p>
            <a:pPr lvl="1">
              <a:lnSpc>
                <a:spcPct val="70000"/>
              </a:lnSpc>
            </a:pPr>
            <a:endParaRPr lang="en-US" kern="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 kern="0" dirty="0">
                <a:latin typeface="Arial Narrow" charset="0"/>
                <a:ea typeface="ＭＳ Ｐゴシック" charset="0"/>
              </a:rPr>
              <a:t>in the 2</a:t>
            </a:r>
            <a:r>
              <a:rPr lang="en-US" kern="0" baseline="30000" dirty="0">
                <a:latin typeface="Arial Narrow" charset="0"/>
                <a:ea typeface="ＭＳ Ｐゴシック" charset="0"/>
              </a:rPr>
              <a:t>nd</a:t>
            </a:r>
            <a:r>
              <a:rPr lang="en-US" kern="0" dirty="0">
                <a:latin typeface="Arial Narrow" charset="0"/>
                <a:ea typeface="ＭＳ Ｐゴシック" charset="0"/>
              </a:rPr>
              <a:t> half of the course, you will propose, design, and implement your own app</a:t>
            </a:r>
          </a:p>
          <a:p>
            <a:pPr lvl="1">
              <a:lnSpc>
                <a:spcPct val="70000"/>
              </a:lnSpc>
            </a:pPr>
            <a:r>
              <a:rPr lang="en-US" kern="0" dirty="0">
                <a:latin typeface="Arial Narrow" charset="0"/>
                <a:ea typeface="ＭＳ Ｐゴシック" charset="0"/>
              </a:rPr>
              <a:t>we will have a class demo show in the last week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Installing software</a:t>
            </a:r>
          </a:p>
        </p:txBody>
      </p:sp>
      <p:sp>
        <p:nvSpPr>
          <p:cNvPr id="1741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033E4F7-3F6C-CE4E-B65F-8857458E22E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85801" y="1219200"/>
            <a:ext cx="84582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 Apple IDE,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Xcode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, only runs on Macs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if you have a MacBook, bring it to class and use for development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if not, you will need to use one of the lab computers (or 2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nd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floor of Hitchcock)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note: you will need an Apple ID to download the software and book</a:t>
            </a: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install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Xcode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launch the App Store on your Mac</a:t>
            </a:r>
          </a:p>
          <a:p>
            <a:pPr marL="857250" lvl="1">
              <a:lnSpc>
                <a:spcPct val="90000"/>
              </a:lnSpc>
              <a:buFont typeface="Wingdings" charset="2"/>
              <a:buChar char="ü"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search “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XCode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” and click the Get button to download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install the interactive book: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launch the </a:t>
            </a:r>
            <a:r>
              <a:rPr lang="en-US" sz="2000" dirty="0" err="1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iBooks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Store on your Mac</a:t>
            </a:r>
          </a:p>
          <a:p>
            <a:pPr marL="815975" lvl="2" indent="-342900">
              <a:lnSpc>
                <a:spcPct val="70000"/>
              </a:lnSpc>
              <a:buFont typeface="Wingdings" charset="2"/>
              <a:buChar char="ü"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search “Mobile App Development for Swift” and click the Get button to download</a:t>
            </a:r>
          </a:p>
          <a:p>
            <a:pPr marL="1273175" lvl="3" indent="-342900">
              <a:lnSpc>
                <a:spcPct val="70000"/>
              </a:lnSpc>
              <a:buFont typeface="Wingdings" charset="2"/>
              <a:buChar char="§"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1273175" lvl="3" indent="-342900">
              <a:lnSpc>
                <a:spcPct val="70000"/>
              </a:lnSpc>
              <a:buFont typeface="Wingdings" charset="2"/>
              <a:buChar char="§"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1273175" lvl="3" indent="-342900">
              <a:lnSpc>
                <a:spcPct val="70000"/>
              </a:lnSpc>
              <a:buFont typeface="Wingdings" charset="2"/>
              <a:buChar char="§"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70000"/>
              </a:lnSpc>
            </a:pPr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	IF YOU HAVE A MAC, INSTALL BOTH BY </a:t>
            </a:r>
            <a:r>
              <a:rPr lang="en-US">
                <a:solidFill>
                  <a:srgbClr val="FF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NEXT CLASS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744538" lvl="1" indent="-271463"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DC4E3C0-1F6D-9146-87C8-34AE2F04E3B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Demo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44196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as a sneak peek, let’s develop a (really) simple app using </a:t>
            </a:r>
            <a:r>
              <a:rPr lang="en-US" dirty="0" err="1">
                <a:latin typeface="Arial Narrow" charset="0"/>
                <a:ea typeface="ＭＳ Ｐゴシック" charset="0"/>
              </a:rPr>
              <a:t>XCode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70000"/>
              </a:lnSpc>
            </a:pPr>
            <a:r>
              <a:rPr lang="en-US" dirty="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			FLASHLIGHT</a:t>
            </a:r>
          </a:p>
          <a:p>
            <a:pPr>
              <a:lnSpc>
                <a:spcPct val="7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4305</TotalTime>
  <Words>304</Words>
  <Application>Microsoft Macintosh PowerPoint</Application>
  <PresentationFormat>Custom</PresentationFormat>
  <Paragraphs>51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Times New Roman</vt:lpstr>
      <vt:lpstr>Wingdings</vt:lpstr>
      <vt:lpstr>Blank Presentation</vt:lpstr>
      <vt:lpstr>PowerPoint Presentation</vt:lpstr>
      <vt:lpstr>General plan</vt:lpstr>
      <vt:lpstr>Installing software</vt:lpstr>
      <vt:lpstr>Demo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 W</cp:lastModifiedBy>
  <cp:revision>118</cp:revision>
  <cp:lastPrinted>2001-09-04T05:55:52Z</cp:lastPrinted>
  <dcterms:created xsi:type="dcterms:W3CDTF">2014-01-09T17:37:42Z</dcterms:created>
  <dcterms:modified xsi:type="dcterms:W3CDTF">2019-01-15T20:17:11Z</dcterms:modified>
</cp:coreProperties>
</file>