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6" r:id="rId1"/>
  </p:sldMasterIdLst>
  <p:notesMasterIdLst>
    <p:notesMasterId r:id="rId7"/>
  </p:notesMasterIdLst>
  <p:handoutMasterIdLst>
    <p:handoutMasterId r:id="rId8"/>
  </p:handoutMasterIdLst>
  <p:sldIdLst>
    <p:sldId id="256" r:id="rId2"/>
    <p:sldId id="290" r:id="rId3"/>
    <p:sldId id="291" r:id="rId4"/>
    <p:sldId id="292" r:id="rId5"/>
    <p:sldId id="293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01"/>
    <p:restoredTop sz="94354"/>
  </p:normalViewPr>
  <p:slideViewPr>
    <p:cSldViewPr>
      <p:cViewPr varScale="1">
        <p:scale>
          <a:sx n="116" d="100"/>
          <a:sy n="116" d="100"/>
        </p:scale>
        <p:origin x="14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72444A-F908-7146-A1E6-4E4045B219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57390E-1324-6D4E-862A-6EE7D3A84F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6970EB9-AE6B-C747-9B0C-142BECF6468D}" type="datetimeFigureOut">
              <a:rPr lang="en-US"/>
              <a:pPr>
                <a:defRPr/>
              </a:pPr>
              <a:t>8/27/20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F29AD-8A81-B742-870F-C04588E290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AA2E7-0534-BC40-A978-446962079A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EC23305-6083-9C4A-8201-2668DAE3CC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ADD04F1-722A-C944-9B2F-3070C28A99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DE3FB7E-97B2-2E42-AE75-D517EBCDDED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593D4879-CF86-4346-82CF-24EF10CD892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E78FD2E3-AF7A-1046-8602-A032A439768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9C4D5D73-5D8A-AF47-88B8-256578796B1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86C8151E-56AD-D648-96A4-0C2677A111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2E52A33-1A03-DF41-824C-F69879B48E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676BCC8-D2A4-E543-9628-3FBFAECB6B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CA51A4E2-B6C6-7045-93C4-34EEA167DF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2CB07C12-915C-A44E-A9B0-A60EE5B4F6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F9AA8-03E5-7A4F-B1F7-332E4C16C8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28523E4-1375-7C4A-AFA1-D47B4FFBEA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07408"/>
            <a:ext cx="2201863" cy="28215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47CF45-B4C2-924E-9A06-C409F65571B1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55903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147CE6-F1DB-FA42-827C-B4BA2303C6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4C4445-3D4A-2741-ABF4-6C3EE99649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04FF00-EA4A-C34B-A1F8-506442170D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6C783-DA70-ED4F-8110-B52E7A9DCA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83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5E70BC-2F05-8947-93A4-F16564D189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617859-41B9-9341-8BB3-6F96BA013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0F2182-EF86-FF48-B0BD-D11FA363D2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C99C9-D7B8-E64E-A624-E1B239748B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048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1736D4-DD4F-084B-B4BD-E8F4C51B17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E0D93C-BAFD-C24E-BF1E-D0AF2EB816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8BEE48-3611-734D-8EA2-79D6A8745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4CA97-0694-A54A-81AB-64DE48D6BC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4545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F34C1CE-BB85-9D4E-B390-3653816E2D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BD4567E-CA07-E048-A2C1-0B1C5CCF61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B5A9AA6-0013-C74B-A19B-395E9BFF02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EB034-10F2-B94D-92B6-E121118C54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3668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D1D21B-07CA-2649-AFA9-425CA85AF9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7BE62A-6DF1-0F45-A9E6-E8868AECB5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2F53E1-4025-6343-AED0-7B00CE5E9D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10CF-46EF-154C-B5C5-B55E3BCE3F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799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EF6B4A-61F0-B74A-82F4-B688B04BA3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B8CE47-454F-F040-8EFE-F1D304059D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1BA456-131A-1D41-93BA-FC8003F1E6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68C36-FBD0-F341-BE93-9131CB637C3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569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CE6FBF-EE9B-0449-A40F-D00C196148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84224A-CC1C-B849-B04A-0D2274CF87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F4A979-C019-A444-B255-51C4CD30D1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865F2-9DDB-6344-946C-833735B31E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931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FFFF20-9DA4-CF44-B9C7-031ACFCF86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54B862-607C-0C4A-8DFC-9F8C88E81C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921103-8372-C84A-BB6B-C481BDC2A4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D7329-C3F4-DE4F-9374-C94257942A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075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D01175C-D846-304A-BB0A-CC57B2A096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D0B6A4-8DFD-FC49-97E8-11E0439EBC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C1A8826-BBD7-6645-B688-1ECEAEA050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1807D-E2CB-D941-86B2-0B23F12882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13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9AB451C-44F6-754B-A2B1-40E3CE74FC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BD47436-DFE8-AD42-96B1-5C195DA810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7F84380-43C3-5242-9844-89A31A8B0C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865B1-6A44-4E46-BBF4-90943CE2AF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396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49ACBB6-D049-9749-88BE-D94DE21F6D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19CB15-9689-5A44-B472-CF4924DD5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A5F7EA-D79F-9541-B623-2479D61CD1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19135-A182-6841-A4EE-BE942BE87D2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942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EEFB72-3E9D-8740-AFF6-375065526B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003739-5CE8-014D-BD9F-CFB43D955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B1CF0-3CAF-0940-B980-2F22057DC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F200F-0C6C-554B-BEF7-6FD211F263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602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501591-FC50-564E-8B7A-E6AF34D00B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123B06-41E2-D64B-9A7C-98F5AD0B63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C4F6C8-749F-A445-9597-75832B2C87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87056-CCF6-DE48-B922-152F5BB7B61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891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CAA6079-7963-6E4A-9EFE-E2E7B4877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CE41813-23B0-7045-8248-CF0FCA90DD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0D12ED3C-BCD3-014A-AC7F-6F07890B0B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74D9917B-AA2B-9D40-85BE-D03C7BD815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99D6DE23-F944-8D42-9ADD-7E8F337C65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499FB3B-EB2E-FE48-9683-EAAB2582A09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6978894E-D7E2-DF48-BDE7-DEA40BE4CD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C119AC-0357-ED43-873F-445A5D92C5B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AF3C9E5-BB3D-D641-B50E-C091C5042571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93D65A21-D704-994F-BFB2-B5403E6D501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19600"/>
            <a:ext cx="6477000" cy="12192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Uploading a Web Page to </a:t>
            </a:r>
            <a:r>
              <a:rPr lang="en-US" altLang="en-US" dirty="0" err="1">
                <a:ea typeface="ＭＳ Ｐゴシック" panose="020B0600070205080204" pitchFamily="34" charset="-128"/>
              </a:rPr>
              <a:t>Infinityfree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DD1796-ED90-224F-89D6-6EFE8092F8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54864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2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18D941F2-4ECA-AB4D-AA9E-CBA6BCB30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Infinityfree</a:t>
            </a:r>
            <a:r>
              <a:rPr lang="en-US" altLang="en-US" dirty="0">
                <a:ea typeface="ＭＳ Ｐゴシック" panose="020B0600070205080204" pitchFamily="34" charset="-128"/>
              </a:rPr>
              <a:t> Web hosting</a:t>
            </a:r>
          </a:p>
        </p:txBody>
      </p:sp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6317D102-DAB1-A44B-BA00-EAA6119D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787ADE-4FED-504C-978E-4D1A7CC28B88}" type="slidenum">
              <a:rPr lang="en-US" altLang="en-US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565296-6C6A-A84D-958D-685BF112B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22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altLang="en-US" sz="1600" dirty="0"/>
              <a:t>in order to make your Web pages accessible, you need a Web host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/>
            </a:pPr>
            <a:r>
              <a:rPr lang="en-US" altLang="en-US" sz="1600" dirty="0"/>
              <a:t>there are many free or inexpensive Web hosting services available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/>
            </a:pPr>
            <a:endParaRPr lang="en-US" altLang="en-US" sz="1600" dirty="0"/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altLang="en-US" sz="1600" dirty="0" err="1"/>
              <a:t>infinityfree.net</a:t>
            </a:r>
            <a:r>
              <a:rPr lang="en-US" altLang="en-US" sz="1600" dirty="0"/>
              <a:t> provides free Web space where you can post your pages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§"/>
              <a:defRPr/>
            </a:pPr>
            <a:r>
              <a:rPr lang="en-US" altLang="en-US" sz="1600" dirty="0"/>
              <a:t>register for a free account</a:t>
            </a:r>
          </a:p>
          <a:p>
            <a:pPr marL="1030288" lvl="2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altLang="en-US" sz="1600" dirty="0"/>
              <a:t>you will be prompted for a subdomain name and a password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altLang="en-US" sz="1600" dirty="0"/>
          </a:p>
        </p:txBody>
      </p:sp>
      <p:pic>
        <p:nvPicPr>
          <p:cNvPr id="34820" name="Picture 2">
            <a:extLst>
              <a:ext uri="{FF2B5EF4-FFF2-40B4-BE49-F238E27FC236}">
                <a16:creationId xmlns:a16="http://schemas.microsoft.com/office/drawing/2014/main" id="{80AFABDD-423C-0C43-8163-19D8FF945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971800"/>
            <a:ext cx="58674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56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29E7B64D-866C-864A-8BC7-A6A5C4B2C2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Infinityfree</a:t>
            </a:r>
            <a:r>
              <a:rPr lang="en-US" altLang="en-US" dirty="0">
                <a:ea typeface="ＭＳ Ｐゴシック" panose="020B0600070205080204" pitchFamily="34" charset="-128"/>
              </a:rPr>
              <a:t> dashboard</a:t>
            </a:r>
          </a:p>
        </p:txBody>
      </p:sp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9788E2D4-E965-7C45-BF3A-BD79577D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1A101B-6804-9B45-B45B-94E4D390CC57}" type="slidenum">
              <a:rPr lang="en-US" altLang="en-US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7D289DD-1CC6-E14D-91E5-885833B9A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229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/>
              <a:t>once your account is created, the main dashboard shows your options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/>
              <a:t>note that your Web site URL is </a:t>
            </a:r>
            <a:r>
              <a:rPr lang="en-US" altLang="en-US" sz="1600" i="1"/>
              <a:t>subdomain.epizy.com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altLang="en-US" sz="1600"/>
          </a:p>
        </p:txBody>
      </p:sp>
      <p:pic>
        <p:nvPicPr>
          <p:cNvPr id="35844" name="Picture 3">
            <a:extLst>
              <a:ext uri="{FF2B5EF4-FFF2-40B4-BE49-F238E27FC236}">
                <a16:creationId xmlns:a16="http://schemas.microsoft.com/office/drawing/2014/main" id="{3E35F43C-26A0-4F4A-B81E-9F0D85DFF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1905000"/>
            <a:ext cx="579755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93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F6ADE521-8026-524B-A534-430045A83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Uploading pages</a:t>
            </a:r>
          </a:p>
        </p:txBody>
      </p:sp>
      <p:sp>
        <p:nvSpPr>
          <p:cNvPr id="36866" name="Slide Number Placeholder 5">
            <a:extLst>
              <a:ext uri="{FF2B5EF4-FFF2-40B4-BE49-F238E27FC236}">
                <a16:creationId xmlns:a16="http://schemas.microsoft.com/office/drawing/2014/main" id="{31A89E26-D02A-4547-9D3D-C65063802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1AB38B-D612-384C-8FF1-125B80444136}" type="slidenum">
              <a:rPr lang="en-US" altLang="en-US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95FA3358-8BDF-8640-A5B0-46D32E30B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229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/>
              <a:t>to upload a page, 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/>
              <a:t>select </a:t>
            </a:r>
            <a:r>
              <a:rPr lang="en-US" altLang="en-US" sz="1600" i="1"/>
              <a:t>File Manager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/>
              <a:t>click on the </a:t>
            </a:r>
            <a:r>
              <a:rPr lang="en-US" altLang="en-US" sz="1600" i="1"/>
              <a:t>htdocs</a:t>
            </a:r>
            <a:r>
              <a:rPr lang="en-US" altLang="en-US" sz="1600"/>
              <a:t> folder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/>
              <a:t>click on the </a:t>
            </a:r>
            <a:r>
              <a:rPr lang="en-US" altLang="en-US" sz="1600" i="1"/>
              <a:t>uparrow icon </a:t>
            </a:r>
            <a:r>
              <a:rPr lang="en-US" altLang="en-US" sz="1600"/>
              <a:t>at the bottom left and select </a:t>
            </a:r>
            <a:r>
              <a:rPr lang="en-US" altLang="en-US" sz="1600" i="1"/>
              <a:t>Upload File</a:t>
            </a:r>
          </a:p>
          <a:p>
            <a:pPr lvl="2" eaLnBrk="1" hangingPunct="1">
              <a:lnSpc>
                <a:spcPct val="90000"/>
              </a:lnSpc>
              <a:buClr>
                <a:schemeClr val="bg2"/>
              </a:buClr>
              <a:buSzPct val="75000"/>
              <a:buFontTx/>
              <a:buNone/>
            </a:pPr>
            <a:r>
              <a:rPr lang="en-US" altLang="en-US" sz="1600"/>
              <a:t>you can then browse to select the file to upload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60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altLang="en-US" sz="1600"/>
          </a:p>
        </p:txBody>
      </p:sp>
      <p:pic>
        <p:nvPicPr>
          <p:cNvPr id="36868" name="Picture 3">
            <a:extLst>
              <a:ext uri="{FF2B5EF4-FFF2-40B4-BE49-F238E27FC236}">
                <a16:creationId xmlns:a16="http://schemas.microsoft.com/office/drawing/2014/main" id="{18CA1167-966B-5D45-A185-38BB9D9F2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2906713"/>
            <a:ext cx="73025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097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7390F33A-B3A9-E147-8BF2-38403629F3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Accessing pages</a:t>
            </a:r>
          </a:p>
        </p:txBody>
      </p:sp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576C95C7-B5A0-BD4B-99CD-16D7F5AE5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B199B03-0446-C54F-BFAA-157F3F9267D8}" type="slidenum">
              <a:rPr lang="en-US" altLang="en-US" sz="1400" smtClean="0">
                <a:solidFill>
                  <a:srgbClr val="FF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565296-6C6A-A84D-958D-685BF112B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7543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altLang="en-US" sz="1600" dirty="0"/>
              <a:t>once the page is uploaded, you can view it as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altLang="en-US" sz="1600" dirty="0"/>
          </a:p>
          <a:p>
            <a:pPr marL="457200" lvl="1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altLang="en-US" sz="1600" i="1" dirty="0" err="1"/>
              <a:t>subdomain.epizy.com</a:t>
            </a:r>
            <a:r>
              <a:rPr lang="en-US" altLang="en-US" sz="1600" i="1" dirty="0"/>
              <a:t>/filename</a:t>
            </a:r>
          </a:p>
          <a:p>
            <a:pPr marL="457200" lvl="1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en-US" sz="1600" i="1" dirty="0"/>
          </a:p>
          <a:p>
            <a:pPr marL="457200" lvl="1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en-US" sz="1600" i="1" dirty="0"/>
          </a:p>
          <a:p>
            <a:pPr marL="457200" lvl="1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en-US" sz="1600" i="1" dirty="0"/>
          </a:p>
          <a:p>
            <a:pPr marL="457200" lvl="1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en-US" sz="1600" i="1" dirty="0"/>
          </a:p>
          <a:p>
            <a:pPr marL="457200" lvl="1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en-US" sz="1600" i="1" dirty="0"/>
          </a:p>
          <a:p>
            <a:pPr marL="457200" lvl="1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en-US" sz="1600" i="1" dirty="0"/>
          </a:p>
          <a:p>
            <a:pPr marL="457200" lvl="1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en-US" sz="1600" i="1" dirty="0"/>
          </a:p>
          <a:p>
            <a:pPr marL="457200" lvl="1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en-US" sz="1600" i="1" dirty="0"/>
          </a:p>
          <a:p>
            <a:pPr marL="457200" lvl="1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en-US" sz="1600" i="1" dirty="0"/>
          </a:p>
          <a:p>
            <a:pPr marL="457200" lvl="1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en-US" sz="1600" i="1" dirty="0"/>
          </a:p>
          <a:p>
            <a:pPr marL="457200" lvl="1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en-US" sz="1600" i="1" dirty="0"/>
          </a:p>
          <a:p>
            <a:pPr marL="457200" lvl="1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en-US" sz="1600" i="1" dirty="0"/>
          </a:p>
          <a:p>
            <a:pPr marL="57150" indent="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altLang="en-US" sz="1600" dirty="0"/>
              <a:t>when uploading pages, be sure to also upload any supporting files (e.g., images, style sheets, related Web pages)</a:t>
            </a:r>
          </a:p>
        </p:txBody>
      </p:sp>
      <p:pic>
        <p:nvPicPr>
          <p:cNvPr id="37892" name="Picture 2">
            <a:extLst>
              <a:ext uri="{FF2B5EF4-FFF2-40B4-BE49-F238E27FC236}">
                <a16:creationId xmlns:a16="http://schemas.microsoft.com/office/drawing/2014/main" id="{3CC94DE5-42B2-7B48-9F05-5698181D0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76475"/>
            <a:ext cx="89503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923242"/>
      </p:ext>
    </p:extLst>
  </p:cSld>
  <p:clrMapOvr>
    <a:masterClrMapping/>
  </p:clrMapOvr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985</TotalTime>
  <Words>192</Words>
  <Application>Microsoft Macintosh PowerPoint</Application>
  <PresentationFormat>On-screen Show (4:3)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Lucida Console</vt:lpstr>
      <vt:lpstr>Tw Cen MT Condensed Extra Bold</vt:lpstr>
      <vt:lpstr>Verdana</vt:lpstr>
      <vt:lpstr>Wingdings</vt:lpstr>
      <vt:lpstr>Book3e</vt:lpstr>
      <vt:lpstr>Computer Science: Concepts &amp; Explorations  David Reed, Creighton University  </vt:lpstr>
      <vt:lpstr>Infinityfree Web hosting</vt:lpstr>
      <vt:lpstr>Infinityfree dashboard</vt:lpstr>
      <vt:lpstr>Uploading pages</vt:lpstr>
      <vt:lpstr>Accessing pages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 W</cp:lastModifiedBy>
  <cp:revision>60</cp:revision>
  <cp:lastPrinted>2019-09-04T17:27:46Z</cp:lastPrinted>
  <dcterms:created xsi:type="dcterms:W3CDTF">2010-09-01T03:06:26Z</dcterms:created>
  <dcterms:modified xsi:type="dcterms:W3CDTF">2020-08-27T14:43:50Z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