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1" r:id="rId3"/>
    <p:sldId id="477" r:id="rId4"/>
    <p:sldId id="481" r:id="rId5"/>
    <p:sldId id="482" r:id="rId6"/>
    <p:sldId id="483" r:id="rId7"/>
    <p:sldId id="485" r:id="rId8"/>
    <p:sldId id="486" r:id="rId9"/>
    <p:sldId id="47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Test2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Test2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194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test is Monday, Oct 30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same format as Test1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60 minutes (3:30-4:30)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Lockdown browser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your assigned seat (Hixson-Lied 244)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a practice test is available in Blueline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similar types of questions as Test1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synthesis &amp; application: describe/modify HTML and/or JavaScript</a:t>
            </a:r>
          </a:p>
          <a:p>
            <a:pPr lvl="1">
              <a:buFont typeface="+mj-lt"/>
              <a:buAutoNum type="arabicPeriod"/>
            </a:pPr>
            <a:endParaRPr lang="en-US" sz="1600" kern="0" dirty="0"/>
          </a:p>
          <a:p>
            <a:pPr marL="0" indent="0"/>
            <a:r>
              <a:rPr lang="en-US" sz="2000" kern="0" dirty="0"/>
              <a:t>as before, there will be 2 extra points on the test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Factual knowledge: T/F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643A6-C221-8B4C-3395-88A28942A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95400"/>
            <a:ext cx="6773338" cy="27432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0FB7627-1651-1D44-9CE8-A0EB23EC412E}" type="slidenum">
              <a:rPr lang="en-US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8B783-142A-B042-F86F-BC5E6EB8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51" y="3124200"/>
            <a:ext cx="6504799" cy="31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6D76A-92A3-7C8B-3238-D1F8B50A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9822"/>
            <a:ext cx="5427749" cy="556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01F67F-BD5D-6B6C-4901-FCBFB142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343" y="1669015"/>
            <a:ext cx="5867399" cy="46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213408" y="16002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remember: there is lots of partial credit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each step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example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25473-5E7B-1B7C-35AF-00215F0B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9194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11D83-EF91-1FAF-9961-E0BC4ED03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95400"/>
            <a:ext cx="5701819" cy="5348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3ECE8-3319-EDEF-F2C4-B79BD870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601" y="2895600"/>
            <a:ext cx="4797650" cy="240658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4D152-3B7A-2F14-75A3-4E29436CA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27479"/>
            <a:ext cx="5486400" cy="4310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16E2C-F8B5-75D8-D661-D2B7C8A14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659288"/>
            <a:ext cx="7772400" cy="81771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1845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4D152-3B7A-2F14-75A3-4E29436CA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31370"/>
            <a:ext cx="5486400" cy="4310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C5A0F-959D-2DCD-DA42-709497BFE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509847"/>
            <a:ext cx="7772400" cy="11957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43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 (linked from online syllabus)</a:t>
            </a:r>
          </a:p>
          <a:p>
            <a:pPr lvl="1"/>
            <a:r>
              <a:rPr lang="en-US" sz="1600" dirty="0"/>
              <a:t>provides outline of course by topics</a:t>
            </a:r>
          </a:p>
          <a:p>
            <a:pPr lvl="1"/>
            <a:r>
              <a:rPr lang="en-US" sz="1600" dirty="0"/>
              <a:t>serves as a good study guide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reflect on your Test1 performance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C4-7, X4-6 material</a:t>
            </a:r>
          </a:p>
          <a:p>
            <a:pPr lvl="2"/>
            <a:r>
              <a:rPr lang="en-US" sz="1600" dirty="0"/>
              <a:t>PowerPoints highlight main ideas &amp; examples</a:t>
            </a:r>
          </a:p>
          <a:p>
            <a:pPr lvl="2"/>
            <a:r>
              <a:rPr lang="en-US" sz="1600" dirty="0"/>
              <a:t>reread chapters as needed for details</a:t>
            </a:r>
          </a:p>
          <a:p>
            <a:pPr lvl="2"/>
            <a:r>
              <a:rPr lang="en-US" sz="1600" dirty="0"/>
              <a:t>summaries at end of chapters are also useful for review</a:t>
            </a:r>
          </a:p>
          <a:p>
            <a:pPr lvl="2"/>
            <a:r>
              <a:rPr lang="en-US" sz="1600" dirty="0"/>
              <a:t>questions from end of chapters are fair game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projects &amp; labs</a:t>
            </a:r>
          </a:p>
          <a:p>
            <a:pPr lvl="2"/>
            <a:r>
              <a:rPr lang="en-US" sz="1600" dirty="0"/>
              <a:t>Project 4.B (</a:t>
            </a:r>
            <a:r>
              <a:rPr lang="en-US" sz="1600" dirty="0" err="1"/>
              <a:t>oldmac</a:t>
            </a:r>
            <a:r>
              <a:rPr lang="en-US" sz="1600" dirty="0"/>
              <a:t>): </a:t>
            </a:r>
            <a:r>
              <a:rPr lang="en-US" sz="1400" dirty="0"/>
              <a:t>text boxes, button, dynamic text</a:t>
            </a:r>
          </a:p>
          <a:p>
            <a:pPr lvl="2"/>
            <a:r>
              <a:rPr lang="en-US" sz="1600" dirty="0"/>
              <a:t>Project 5.C (level): </a:t>
            </a:r>
            <a:r>
              <a:rPr lang="en-US" sz="1400" dirty="0"/>
              <a:t>number boxes, simple function, 3-step pattern </a:t>
            </a:r>
            <a:endParaRPr lang="en-US" sz="1600" dirty="0"/>
          </a:p>
          <a:p>
            <a:pPr lvl="2"/>
            <a:r>
              <a:rPr lang="en-US" sz="1600" dirty="0"/>
              <a:t>Project 6.B (coin) &amp; 6.C (oracle): </a:t>
            </a:r>
            <a:r>
              <a:rPr lang="en-US" sz="1400" dirty="0"/>
              <a:t>functions, </a:t>
            </a:r>
            <a:r>
              <a:rPr lang="en-US" sz="1400" dirty="0" err="1"/>
              <a:t>random.js</a:t>
            </a:r>
            <a:r>
              <a:rPr lang="en-US" sz="1400" dirty="0"/>
              <a:t> library</a:t>
            </a:r>
          </a:p>
          <a:p>
            <a:pPr lvl="2"/>
            <a:r>
              <a:rPr lang="en-US" sz="1600" dirty="0"/>
              <a:t>Lab 2 (Monte Carlo): </a:t>
            </a:r>
            <a:r>
              <a:rPr lang="en-US" sz="1400" dirty="0"/>
              <a:t>experimentation, consistency vs. accuracy</a:t>
            </a:r>
          </a:p>
          <a:p>
            <a:pPr marL="914400" lvl="2" indent="0">
              <a:buNone/>
            </a:pPr>
            <a:endParaRPr lang="en-US" sz="1400" dirty="0"/>
          </a:p>
          <a:p>
            <a:pPr marL="57150" indent="0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2744</TotalTime>
  <Words>323</Words>
  <Application>Microsoft Macintosh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Test2</vt:lpstr>
      <vt:lpstr>Factual knowledge: T/F</vt:lpstr>
      <vt:lpstr>Factual knowledge: MC</vt:lpstr>
      <vt:lpstr>Conceptual Understanding: SA</vt:lpstr>
      <vt:lpstr>Synthesis/Application:</vt:lpstr>
      <vt:lpstr>Synthesis/Application:</vt:lpstr>
      <vt:lpstr>Synthesis/Application: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86</cp:revision>
  <cp:lastPrinted>1601-01-01T00:00:00Z</cp:lastPrinted>
  <dcterms:created xsi:type="dcterms:W3CDTF">2013-09-18T18:19:23Z</dcterms:created>
  <dcterms:modified xsi:type="dcterms:W3CDTF">2023-10-25T02:24:14Z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